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7"/>
  </p:notesMasterIdLst>
  <p:handoutMasterIdLst>
    <p:handoutMasterId r:id="rId68"/>
  </p:handoutMasterIdLst>
  <p:sldIdLst>
    <p:sldId id="11282" r:id="rId5"/>
    <p:sldId id="11755" r:id="rId6"/>
    <p:sldId id="11535" r:id="rId7"/>
    <p:sldId id="11806" r:id="rId8"/>
    <p:sldId id="11804" r:id="rId9"/>
    <p:sldId id="2134959370" r:id="rId10"/>
    <p:sldId id="11811" r:id="rId11"/>
    <p:sldId id="11872" r:id="rId12"/>
    <p:sldId id="11704" r:id="rId13"/>
    <p:sldId id="11812" r:id="rId14"/>
    <p:sldId id="11873" r:id="rId15"/>
    <p:sldId id="11813" r:id="rId16"/>
    <p:sldId id="11815" r:id="rId17"/>
    <p:sldId id="11814" r:id="rId18"/>
    <p:sldId id="11817" r:id="rId19"/>
    <p:sldId id="11818" r:id="rId20"/>
    <p:sldId id="11816" r:id="rId21"/>
    <p:sldId id="11819" r:id="rId22"/>
    <p:sldId id="11827" r:id="rId23"/>
    <p:sldId id="11828" r:id="rId24"/>
    <p:sldId id="11820" r:id="rId25"/>
    <p:sldId id="11829" r:id="rId26"/>
    <p:sldId id="11830" r:id="rId27"/>
    <p:sldId id="11831" r:id="rId28"/>
    <p:sldId id="11832" r:id="rId29"/>
    <p:sldId id="11833" r:id="rId30"/>
    <p:sldId id="11821" r:id="rId31"/>
    <p:sldId id="11834" r:id="rId32"/>
    <p:sldId id="11835" r:id="rId33"/>
    <p:sldId id="11836" r:id="rId34"/>
    <p:sldId id="11874" r:id="rId35"/>
    <p:sldId id="11878" r:id="rId36"/>
    <p:sldId id="11875" r:id="rId37"/>
    <p:sldId id="11823" r:id="rId38"/>
    <p:sldId id="11824" r:id="rId39"/>
    <p:sldId id="11837" r:id="rId40"/>
    <p:sldId id="11838" r:id="rId41"/>
    <p:sldId id="11825" r:id="rId42"/>
    <p:sldId id="11826" r:id="rId43"/>
    <p:sldId id="11839" r:id="rId44"/>
    <p:sldId id="11840" r:id="rId45"/>
    <p:sldId id="11805" r:id="rId46"/>
    <p:sldId id="11841" r:id="rId47"/>
    <p:sldId id="11842" r:id="rId48"/>
    <p:sldId id="11843" r:id="rId49"/>
    <p:sldId id="11844" r:id="rId50"/>
    <p:sldId id="11845" r:id="rId51"/>
    <p:sldId id="11876" r:id="rId52"/>
    <p:sldId id="11846" r:id="rId53"/>
    <p:sldId id="11848" r:id="rId54"/>
    <p:sldId id="11849" r:id="rId55"/>
    <p:sldId id="11847" r:id="rId56"/>
    <p:sldId id="11851" r:id="rId57"/>
    <p:sldId id="11852" r:id="rId58"/>
    <p:sldId id="11853" r:id="rId59"/>
    <p:sldId id="11854" r:id="rId60"/>
    <p:sldId id="11855" r:id="rId61"/>
    <p:sldId id="11850" r:id="rId62"/>
    <p:sldId id="11856" r:id="rId63"/>
    <p:sldId id="11212" r:id="rId64"/>
    <p:sldId id="11283" r:id="rId65"/>
    <p:sldId id="2134959371" r:id="rId66"/>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BF9AB2-C9AC-4810-929C-1B6CA1F259AE}">
          <p14:sldIdLst>
            <p14:sldId id="11282"/>
            <p14:sldId id="11755"/>
            <p14:sldId id="11535"/>
            <p14:sldId id="11806"/>
            <p14:sldId id="11804"/>
            <p14:sldId id="2134959370"/>
            <p14:sldId id="11811"/>
            <p14:sldId id="11872"/>
            <p14:sldId id="11704"/>
            <p14:sldId id="11812"/>
            <p14:sldId id="11873"/>
            <p14:sldId id="11813"/>
            <p14:sldId id="11815"/>
            <p14:sldId id="11814"/>
            <p14:sldId id="11817"/>
            <p14:sldId id="11818"/>
            <p14:sldId id="11816"/>
            <p14:sldId id="11819"/>
            <p14:sldId id="11827"/>
            <p14:sldId id="11828"/>
            <p14:sldId id="11820"/>
            <p14:sldId id="11829"/>
            <p14:sldId id="11830"/>
            <p14:sldId id="11831"/>
            <p14:sldId id="11832"/>
            <p14:sldId id="11833"/>
            <p14:sldId id="11821"/>
            <p14:sldId id="11834"/>
            <p14:sldId id="11835"/>
            <p14:sldId id="11836"/>
            <p14:sldId id="11874"/>
            <p14:sldId id="11878"/>
            <p14:sldId id="11875"/>
            <p14:sldId id="11823"/>
            <p14:sldId id="11824"/>
            <p14:sldId id="11837"/>
            <p14:sldId id="11838"/>
            <p14:sldId id="11825"/>
            <p14:sldId id="11826"/>
            <p14:sldId id="11839"/>
            <p14:sldId id="11840"/>
            <p14:sldId id="11805"/>
            <p14:sldId id="11841"/>
            <p14:sldId id="11842"/>
            <p14:sldId id="11843"/>
            <p14:sldId id="11844"/>
            <p14:sldId id="11845"/>
            <p14:sldId id="11876"/>
            <p14:sldId id="11846"/>
            <p14:sldId id="11848"/>
            <p14:sldId id="11849"/>
            <p14:sldId id="11847"/>
            <p14:sldId id="11851"/>
            <p14:sldId id="11852"/>
            <p14:sldId id="11853"/>
            <p14:sldId id="11854"/>
            <p14:sldId id="11855"/>
            <p14:sldId id="11850"/>
            <p14:sldId id="11856"/>
            <p14:sldId id="11212"/>
            <p14:sldId id="11283"/>
            <p14:sldId id="2134959371"/>
          </p14:sldIdLst>
        </p14:section>
      </p14:sectionLst>
    </p:ext>
    <p:ext uri="{EFAFB233-063F-42B5-8137-9DF3F51BA10A}">
      <p15:sldGuideLst xmlns:p15="http://schemas.microsoft.com/office/powerpoint/2012/main">
        <p15:guide id="1" orient="horz" pos="2520" userDrawn="1">
          <p15:clr>
            <a:srgbClr val="A4A3A4"/>
          </p15:clr>
        </p15:guide>
        <p15:guide id="2" pos="48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6600"/>
    <a:srgbClr val="FFD757"/>
    <a:srgbClr val="FFE697"/>
    <a:srgbClr val="45AAC4"/>
    <a:srgbClr val="00CC66"/>
    <a:srgbClr val="008080"/>
    <a:srgbClr val="339933"/>
    <a:srgbClr val="339966"/>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223AD8-06CD-4166-B611-3C2123442F89}" v="434" dt="2023-03-20T06:34:24.381"/>
    <p1510:client id="{FEAF5B77-C3AB-ED6C-FC1A-69AE880480AB}" v="5" dt="2023-04-04T07:36:28.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5" autoAdjust="0"/>
    <p:restoredTop sz="91713" autoAdjust="0"/>
  </p:normalViewPr>
  <p:slideViewPr>
    <p:cSldViewPr snapToGrid="0" showGuides="1">
      <p:cViewPr varScale="1">
        <p:scale>
          <a:sx n="59" d="100"/>
          <a:sy n="59" d="100"/>
        </p:scale>
        <p:origin x="1008" y="56"/>
      </p:cViewPr>
      <p:guideLst>
        <p:guide orient="horz" pos="2520"/>
        <p:guide pos="4872"/>
      </p:guideLst>
    </p:cSldViewPr>
  </p:slideViewPr>
  <p:notesTextViewPr>
    <p:cViewPr>
      <p:scale>
        <a:sx n="1" d="1"/>
        <a:sy n="1" d="1"/>
      </p:scale>
      <p:origin x="0" y="0"/>
    </p:cViewPr>
  </p:notesTextViewPr>
  <p:sorterViewPr>
    <p:cViewPr varScale="1">
      <p:scale>
        <a:sx n="1" d="1"/>
        <a:sy n="1" d="1"/>
      </p:scale>
      <p:origin x="0" y="-3228"/>
    </p:cViewPr>
  </p:sorterViewPr>
  <p:notesViewPr>
    <p:cSldViewPr snapToGrid="0" showGuides="1">
      <p:cViewPr varScale="1">
        <p:scale>
          <a:sx n="96" d="100"/>
          <a:sy n="96" d="100"/>
        </p:scale>
        <p:origin x="248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Paradkar" userId="S::bhushan.paradkar@citiustech.com::34e5527b-0322-46c9-85e8-191e72d03a67" providerId="AD" clId="Web-{FEAF5B77-C3AB-ED6C-FC1A-69AE880480AB}"/>
    <pc:docChg chg="modSld">
      <pc:chgData name="Bhushan Paradkar" userId="S::bhushan.paradkar@citiustech.com::34e5527b-0322-46c9-85e8-191e72d03a67" providerId="AD" clId="Web-{FEAF5B77-C3AB-ED6C-FC1A-69AE880480AB}" dt="2023-04-04T07:36:28.632" v="4" actId="1076"/>
      <pc:docMkLst>
        <pc:docMk/>
      </pc:docMkLst>
      <pc:sldChg chg="modSp">
        <pc:chgData name="Bhushan Paradkar" userId="S::bhushan.paradkar@citiustech.com::34e5527b-0322-46c9-85e8-191e72d03a67" providerId="AD" clId="Web-{FEAF5B77-C3AB-ED6C-FC1A-69AE880480AB}" dt="2023-04-04T07:36:28.632" v="4" actId="1076"/>
        <pc:sldMkLst>
          <pc:docMk/>
          <pc:sldMk cId="3253155472" sldId="2134959370"/>
        </pc:sldMkLst>
        <pc:picChg chg="mod ord">
          <ac:chgData name="Bhushan Paradkar" userId="S::bhushan.paradkar@citiustech.com::34e5527b-0322-46c9-85e8-191e72d03a67" providerId="AD" clId="Web-{FEAF5B77-C3AB-ED6C-FC1A-69AE880480AB}" dt="2023-04-04T07:36:28.632" v="4" actId="1076"/>
          <ac:picMkLst>
            <pc:docMk/>
            <pc:sldMk cId="3253155472" sldId="2134959370"/>
            <ac:picMk id="8" creationId="{298FCCAF-59CC-4CDD-8DED-EC2535132860}"/>
          </ac:picMkLst>
        </pc:picChg>
        <pc:picChg chg="mod">
          <ac:chgData name="Bhushan Paradkar" userId="S::bhushan.paradkar@citiustech.com::34e5527b-0322-46c9-85e8-191e72d03a67" providerId="AD" clId="Web-{FEAF5B77-C3AB-ED6C-FC1A-69AE880480AB}" dt="2023-04-04T07:36:14.913" v="2" actId="1076"/>
          <ac:picMkLst>
            <pc:docMk/>
            <pc:sldMk cId="3253155472" sldId="2134959370"/>
            <ac:picMk id="10" creationId="{80BC3368-AF45-4F23-8F35-A3051339FCF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A1844-D814-684C-A80E-81E85A8301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784E413-F1D4-3041-8D58-40E492820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BF6EEA-92A3-D549-BFDD-BA42FB207566}" type="datetimeFigureOut">
              <a:rPr lang="en-GB" smtClean="0"/>
              <a:t>13/04/2023</a:t>
            </a:fld>
            <a:endParaRPr lang="en-GB"/>
          </a:p>
        </p:txBody>
      </p:sp>
      <p:sp>
        <p:nvSpPr>
          <p:cNvPr id="4" name="Footer Placeholder 3">
            <a:extLst>
              <a:ext uri="{FF2B5EF4-FFF2-40B4-BE49-F238E27FC236}">
                <a16:creationId xmlns:a16="http://schemas.microsoft.com/office/drawing/2014/main" id="{EC45DB32-391F-4A41-9AD1-1571A2BBE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E44F1AB-124F-564F-B5B9-506C40EE78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E5C057-6F0F-1F40-B7E4-B0B85A971FE5}" type="slidenum">
              <a:rPr lang="en-GB" smtClean="0"/>
              <a:t>‹#›</a:t>
            </a:fld>
            <a:endParaRPr lang="en-GB"/>
          </a:p>
        </p:txBody>
      </p:sp>
    </p:spTree>
    <p:extLst>
      <p:ext uri="{BB962C8B-B14F-4D97-AF65-F5344CB8AC3E}">
        <p14:creationId xmlns:p14="http://schemas.microsoft.com/office/powerpoint/2010/main" val="955496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DE90A-0F6C-B44F-B33C-69DFDD6A57F8}" type="datetimeFigureOut">
              <a:rPr lang="en-GB" smtClean="0"/>
              <a:t>13/04/2023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BBEB0-D8A1-124D-B540-4711A78D9F3A}" type="slidenum">
              <a:rPr lang="en-GB" smtClean="0"/>
              <a:t>‹#›</a:t>
            </a:fld>
            <a:endParaRPr lang="en-GB"/>
          </a:p>
        </p:txBody>
      </p:sp>
    </p:spTree>
    <p:extLst>
      <p:ext uri="{BB962C8B-B14F-4D97-AF65-F5344CB8AC3E}">
        <p14:creationId xmlns:p14="http://schemas.microsoft.com/office/powerpoint/2010/main" val="3033563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2</a:t>
            </a:fld>
            <a:endParaRPr lang="en-US"/>
          </a:p>
        </p:txBody>
      </p:sp>
    </p:spTree>
    <p:extLst>
      <p:ext uri="{BB962C8B-B14F-4D97-AF65-F5344CB8AC3E}">
        <p14:creationId xmlns:p14="http://schemas.microsoft.com/office/powerpoint/2010/main" val="1695048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722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654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974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87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999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684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493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837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1053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7700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7585173-637B-4A97-A910-9759677183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6801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2230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03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991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011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43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2791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68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584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31</a:t>
            </a:fld>
            <a:endParaRPr lang="en-US"/>
          </a:p>
        </p:txBody>
      </p:sp>
    </p:spTree>
    <p:extLst>
      <p:ext uri="{BB962C8B-B14F-4D97-AF65-F5344CB8AC3E}">
        <p14:creationId xmlns:p14="http://schemas.microsoft.com/office/powerpoint/2010/main" val="53013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891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7585173-637B-4A97-A910-9759677183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730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33</a:t>
            </a:fld>
            <a:endParaRPr lang="en-US"/>
          </a:p>
        </p:txBody>
      </p:sp>
    </p:spTree>
    <p:extLst>
      <p:ext uri="{BB962C8B-B14F-4D97-AF65-F5344CB8AC3E}">
        <p14:creationId xmlns:p14="http://schemas.microsoft.com/office/powerpoint/2010/main" val="1680802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21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0402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4467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099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3369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9331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525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7419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78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15721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532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086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2793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891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1046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48</a:t>
            </a:fld>
            <a:endParaRPr lang="en-US"/>
          </a:p>
        </p:txBody>
      </p:sp>
    </p:spTree>
    <p:extLst>
      <p:ext uri="{BB962C8B-B14F-4D97-AF65-F5344CB8AC3E}">
        <p14:creationId xmlns:p14="http://schemas.microsoft.com/office/powerpoint/2010/main" val="2513890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1683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0524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2757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988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4675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84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352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7603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0195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741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6273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062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8</a:t>
            </a:fld>
            <a:endParaRPr lang="en-US"/>
          </a:p>
        </p:txBody>
      </p:sp>
    </p:spTree>
    <p:extLst>
      <p:ext uri="{BB962C8B-B14F-4D97-AF65-F5344CB8AC3E}">
        <p14:creationId xmlns:p14="http://schemas.microsoft.com/office/powerpoint/2010/main" val="3813844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965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11</a:t>
            </a:fld>
            <a:endParaRPr lang="en-US"/>
          </a:p>
        </p:txBody>
      </p:sp>
    </p:spTree>
    <p:extLst>
      <p:ext uri="{BB962C8B-B14F-4D97-AF65-F5344CB8AC3E}">
        <p14:creationId xmlns:p14="http://schemas.microsoft.com/office/powerpoint/2010/main" val="368502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483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esantatio Title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9D9EA0-A54F-4E07-9043-07751513596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549D9EA0-A54F-4E07-9043-0775151359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Rectangle: Rounded Corners 16">
            <a:extLst>
              <a:ext uri="{FF2B5EF4-FFF2-40B4-BE49-F238E27FC236}">
                <a16:creationId xmlns:a16="http://schemas.microsoft.com/office/drawing/2014/main" id="{A5B211F4-2518-E54A-95DB-2AE1DDBCB2B7}"/>
              </a:ext>
            </a:extLst>
          </p:cNvPr>
          <p:cNvSpPr/>
          <p:nvPr userDrawn="1"/>
        </p:nvSpPr>
        <p:spPr>
          <a:xfrm>
            <a:off x="0" y="1366736"/>
            <a:ext cx="12192000" cy="5491264"/>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FE89189C-D288-CC41-ABD4-FC57A631F9B1}"/>
              </a:ext>
            </a:extLst>
          </p:cNvPr>
          <p:cNvPicPr>
            <a:picLocks noChangeAspect="1"/>
          </p:cNvPicPr>
          <p:nvPr userDrawn="1"/>
        </p:nvPicPr>
        <p:blipFill rotWithShape="1">
          <a:blip r:embed="rId5"/>
          <a:srcRect l="3578" t="19813" b="28196"/>
          <a:stretch/>
        </p:blipFill>
        <p:spPr>
          <a:xfrm>
            <a:off x="849767" y="942743"/>
            <a:ext cx="2905804" cy="190502"/>
          </a:xfrm>
          <a:prstGeom prst="rect">
            <a:avLst/>
          </a:prstGeom>
        </p:spPr>
      </p:pic>
      <p:pic>
        <p:nvPicPr>
          <p:cNvPr id="8" name="Picture 7">
            <a:extLst>
              <a:ext uri="{FF2B5EF4-FFF2-40B4-BE49-F238E27FC236}">
                <a16:creationId xmlns:a16="http://schemas.microsoft.com/office/drawing/2014/main" id="{676CC54F-CECD-3742-9733-CF7C5A3F774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9289" y="442681"/>
            <a:ext cx="2896281" cy="350444"/>
          </a:xfrm>
          <a:prstGeom prst="rect">
            <a:avLst/>
          </a:prstGeom>
        </p:spPr>
      </p:pic>
      <p:sp>
        <p:nvSpPr>
          <p:cNvPr id="3" name="Picture Placeholder 2">
            <a:extLst>
              <a:ext uri="{FF2B5EF4-FFF2-40B4-BE49-F238E27FC236}">
                <a16:creationId xmlns:a16="http://schemas.microsoft.com/office/drawing/2014/main" id="{E94B3DB0-506B-FB42-ABA1-E590C72ADFAC}"/>
              </a:ext>
            </a:extLst>
          </p:cNvPr>
          <p:cNvSpPr>
            <a:spLocks noGrp="1"/>
          </p:cNvSpPr>
          <p:nvPr>
            <p:ph type="pic" sz="quarter" idx="10" hasCustomPrompt="1"/>
          </p:nvPr>
        </p:nvSpPr>
        <p:spPr>
          <a:xfrm>
            <a:off x="9559938" y="238126"/>
            <a:ext cx="1718343" cy="785094"/>
          </a:xfrm>
          <a:prstGeom prst="rect">
            <a:avLst/>
          </a:prstGeom>
        </p:spPr>
        <p:txBody>
          <a:bodyPr anchor="ctr"/>
          <a:lstStyle>
            <a:lvl1pPr marL="0" indent="0" algn="ctr">
              <a:buNone/>
              <a:defRPr/>
            </a:lvl1pPr>
          </a:lstStyle>
          <a:p>
            <a:r>
              <a:rPr lang="en-GB" dirty="0"/>
              <a:t>LOGO</a:t>
            </a:r>
          </a:p>
        </p:txBody>
      </p:sp>
      <p:sp>
        <p:nvSpPr>
          <p:cNvPr id="12" name="TextBox 11">
            <a:extLst>
              <a:ext uri="{FF2B5EF4-FFF2-40B4-BE49-F238E27FC236}">
                <a16:creationId xmlns:a16="http://schemas.microsoft.com/office/drawing/2014/main" id="{4718B819-41C0-D544-BCD9-CF35063685E3}"/>
              </a:ext>
            </a:extLst>
          </p:cNvPr>
          <p:cNvSpPr txBox="1"/>
          <p:nvPr userDrawn="1"/>
        </p:nvSpPr>
        <p:spPr>
          <a:xfrm>
            <a:off x="859289" y="6193606"/>
            <a:ext cx="2637751" cy="138499"/>
          </a:xfrm>
          <a:prstGeom prst="rect">
            <a:avLst/>
          </a:prstGeom>
          <a:noFill/>
        </p:spPr>
        <p:txBody>
          <a:bodyPr wrap="square" lIns="0" tIns="0" rIns="0" bIns="0">
            <a:spAutoFit/>
          </a:bodyPr>
          <a:lstStyle/>
          <a:p>
            <a:r>
              <a:rPr lang="en-IN" sz="900" dirty="0">
                <a:solidFill>
                  <a:schemeClr val="bg1">
                    <a:lumMod val="75000"/>
                  </a:schemeClr>
                </a:solidFill>
              </a:rPr>
              <a:t>© 2021 CitiusTech     </a:t>
            </a:r>
            <a:r>
              <a:rPr lang="en-IN" sz="900" dirty="0">
                <a:solidFill>
                  <a:srgbClr val="18BEB7"/>
                </a:solidFill>
              </a:rPr>
              <a:t>|</a:t>
            </a:r>
            <a:r>
              <a:rPr lang="en-IN" sz="900" dirty="0">
                <a:solidFill>
                  <a:schemeClr val="bg1"/>
                </a:solidFill>
              </a:rPr>
              <a:t>     </a:t>
            </a:r>
            <a:r>
              <a:rPr lang="en-IN" sz="900" dirty="0">
                <a:solidFill>
                  <a:schemeClr val="bg1">
                    <a:lumMod val="75000"/>
                  </a:schemeClr>
                </a:solidFill>
              </a:rPr>
              <a:t>Private &amp; Confidential</a:t>
            </a:r>
          </a:p>
        </p:txBody>
      </p:sp>
      <p:sp>
        <p:nvSpPr>
          <p:cNvPr id="13" name="TextBox 12">
            <a:extLst>
              <a:ext uri="{FF2B5EF4-FFF2-40B4-BE49-F238E27FC236}">
                <a16:creationId xmlns:a16="http://schemas.microsoft.com/office/drawing/2014/main" id="{7B70CCBF-D842-6A4E-B242-FA23E2633F7F}"/>
              </a:ext>
            </a:extLst>
          </p:cNvPr>
          <p:cNvSpPr txBox="1"/>
          <p:nvPr userDrawn="1"/>
        </p:nvSpPr>
        <p:spPr>
          <a:xfrm>
            <a:off x="859289" y="5636949"/>
            <a:ext cx="5492525" cy="461665"/>
          </a:xfrm>
          <a:prstGeom prst="rect">
            <a:avLst/>
          </a:prstGeom>
          <a:noFill/>
        </p:spPr>
        <p:txBody>
          <a:bodyPr wrap="square" lIns="0" tIns="0" rIns="0" bIns="0">
            <a:spAutoFit/>
          </a:bodyPr>
          <a:lstStyle>
            <a:defPPr>
              <a:defRPr lang="en-US"/>
            </a:defPPr>
            <a:lvl1pPr>
              <a:defRPr sz="1000">
                <a:solidFill>
                  <a:schemeClr val="bg1"/>
                </a:solidFill>
                <a:cs typeface="Poppins Thin" panose="00000300000000000000" pitchFamily="2" charset="0"/>
              </a:defRPr>
            </a:lvl1pPr>
          </a:lstStyle>
          <a:p>
            <a:pPr lvl="0"/>
            <a:r>
              <a:rPr lang="en-US" dirty="0">
                <a:solidFill>
                  <a:schemeClr val="bg1">
                    <a:lumMod val="75000"/>
                  </a:schemeClr>
                </a:solidFill>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IN" dirty="0">
              <a:solidFill>
                <a:schemeClr val="bg1">
                  <a:lumMod val="75000"/>
                </a:schemeClr>
              </a:solidFill>
            </a:endParaRPr>
          </a:p>
        </p:txBody>
      </p:sp>
      <p:sp>
        <p:nvSpPr>
          <p:cNvPr id="14" name="TextBox 13">
            <a:extLst>
              <a:ext uri="{FF2B5EF4-FFF2-40B4-BE49-F238E27FC236}">
                <a16:creationId xmlns:a16="http://schemas.microsoft.com/office/drawing/2014/main" id="{72BE5D36-EF88-2942-927B-B2DD996F7F45}"/>
              </a:ext>
            </a:extLst>
          </p:cNvPr>
          <p:cNvSpPr txBox="1">
            <a:spLocks/>
          </p:cNvSpPr>
          <p:nvPr userDrawn="1"/>
        </p:nvSpPr>
        <p:spPr>
          <a:xfrm>
            <a:off x="875618" y="4587860"/>
            <a:ext cx="875817" cy="430887"/>
          </a:xfrm>
          <a:prstGeom prst="rect">
            <a:avLst/>
          </a:prstGeom>
          <a:noFill/>
        </p:spPr>
        <p:txBody>
          <a:bodyPr wrap="none" lIns="0" tIns="0" rIns="0" bIns="0" rtlCol="0" anchor="ctr">
            <a:spAutoFit/>
          </a:bodyPr>
          <a:lstStyle/>
          <a:p>
            <a:pPr>
              <a:lnSpc>
                <a:spcPct val="100000"/>
              </a:lnSpc>
              <a:spcBef>
                <a:spcPct val="0"/>
              </a:spcBef>
              <a:spcAft>
                <a:spcPct val="0"/>
              </a:spcAft>
            </a:pPr>
            <a:r>
              <a:rPr lang="en-IN" sz="1400" b="0" dirty="0">
                <a:solidFill>
                  <a:schemeClr val="bg1"/>
                </a:solidFill>
                <a:latin typeface="+mn-lt"/>
              </a:rPr>
              <a:t>Version 1.0</a:t>
            </a:r>
          </a:p>
          <a:p>
            <a:pPr>
              <a:lnSpc>
                <a:spcPct val="100000"/>
              </a:lnSpc>
              <a:spcBef>
                <a:spcPct val="0"/>
              </a:spcBef>
              <a:spcAft>
                <a:spcPct val="0"/>
              </a:spcAft>
            </a:pPr>
            <a:r>
              <a:rPr lang="en-IN" sz="1400" b="0" dirty="0">
                <a:solidFill>
                  <a:schemeClr val="bg1"/>
                </a:solidFill>
                <a:latin typeface="+mn-lt"/>
              </a:rPr>
              <a:t>March 2023</a:t>
            </a:r>
          </a:p>
        </p:txBody>
      </p:sp>
      <p:sp>
        <p:nvSpPr>
          <p:cNvPr id="18" name="Rectangle: Rounded Corners 32">
            <a:extLst>
              <a:ext uri="{FF2B5EF4-FFF2-40B4-BE49-F238E27FC236}">
                <a16:creationId xmlns:a16="http://schemas.microsoft.com/office/drawing/2014/main" id="{02F4CC3D-ACAB-1045-A4BB-A12CFADFDC07}"/>
              </a:ext>
            </a:extLst>
          </p:cNvPr>
          <p:cNvSpPr>
            <a:spLocks/>
          </p:cNvSpPr>
          <p:nvPr userDrawn="1"/>
        </p:nvSpPr>
        <p:spPr>
          <a:xfrm>
            <a:off x="875618" y="5006017"/>
            <a:ext cx="913327"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324C89"/>
              </a:solidFill>
            </a:endParaRPr>
          </a:p>
        </p:txBody>
      </p:sp>
      <p:sp>
        <p:nvSpPr>
          <p:cNvPr id="21" name="Title 1">
            <a:extLst>
              <a:ext uri="{FF2B5EF4-FFF2-40B4-BE49-F238E27FC236}">
                <a16:creationId xmlns:a16="http://schemas.microsoft.com/office/drawing/2014/main" id="{43C27326-76E0-D243-9E03-B0DDC9DFD646}"/>
              </a:ext>
            </a:extLst>
          </p:cNvPr>
          <p:cNvSpPr>
            <a:spLocks noGrp="1"/>
          </p:cNvSpPr>
          <p:nvPr>
            <p:ph type="ctrTitle"/>
          </p:nvPr>
        </p:nvSpPr>
        <p:spPr>
          <a:xfrm>
            <a:off x="849767" y="2303399"/>
            <a:ext cx="4251002" cy="1231106"/>
          </a:xfrm>
          <a:prstGeom prst="rect">
            <a:avLst/>
          </a:prstGeom>
        </p:spPr>
        <p:txBody>
          <a:bodyPr vert="horz" wrap="square" lIns="0" tIns="0" rIns="0" bIns="0" anchor="b">
            <a:spAutoFit/>
          </a:bodyPr>
          <a:lstStyle>
            <a:lvl1pPr algn="l">
              <a:lnSpc>
                <a:spcPct val="100000"/>
              </a:lnSpc>
              <a:spcBef>
                <a:spcPct val="0"/>
              </a:spcBef>
              <a:spcAft>
                <a:spcPct val="0"/>
              </a:spcAft>
              <a:defRPr sz="4000" b="1">
                <a:solidFill>
                  <a:schemeClr val="bg1"/>
                </a:solidFill>
                <a:latin typeface="+mn-lt"/>
              </a:defRPr>
            </a:lvl1pPr>
          </a:lstStyle>
          <a:p>
            <a:r>
              <a:rPr lang="en-GB" dirty="0"/>
              <a:t>Click to edit Master title style</a:t>
            </a:r>
          </a:p>
        </p:txBody>
      </p:sp>
      <p:sp>
        <p:nvSpPr>
          <p:cNvPr id="23" name="Freeform: Shape 40">
            <a:extLst>
              <a:ext uri="{FF2B5EF4-FFF2-40B4-BE49-F238E27FC236}">
                <a16:creationId xmlns:a16="http://schemas.microsoft.com/office/drawing/2014/main" id="{5A97CB55-E98A-4F4B-9A10-5AE0EACB8517}"/>
              </a:ext>
            </a:extLst>
          </p:cNvPr>
          <p:cNvSpPr/>
          <p:nvPr userDrawn="1"/>
        </p:nvSpPr>
        <p:spPr>
          <a:xfrm rot="5400000">
            <a:off x="9879977" y="4552071"/>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28000"/>
            </a:srgbClr>
          </a:solidFill>
          <a:ln w="5432" cap="flat">
            <a:noFill/>
            <a:prstDash val="solid"/>
            <a:miter/>
          </a:ln>
        </p:spPr>
        <p:txBody>
          <a:bodyPr rtlCol="0" anchor="ctr"/>
          <a:lstStyle/>
          <a:p>
            <a:endParaRPr lang="en-IN" dirty="0"/>
          </a:p>
        </p:txBody>
      </p:sp>
    </p:spTree>
    <p:extLst>
      <p:ext uri="{BB962C8B-B14F-4D97-AF65-F5344CB8AC3E}">
        <p14:creationId xmlns:p14="http://schemas.microsoft.com/office/powerpoint/2010/main" val="2799495849"/>
      </p:ext>
    </p:extLst>
  </p:cSld>
  <p:clrMapOvr>
    <a:masterClrMapping/>
  </p:clrMapOvr>
  <p:extLst>
    <p:ext uri="{DCECCB84-F9BA-43D5-87BE-67443E8EF086}">
      <p15:sldGuideLst xmlns:p15="http://schemas.microsoft.com/office/powerpoint/2012/main">
        <p15:guide id="1" orient="horz" pos="142">
          <p15:clr>
            <a:srgbClr val="FBAE40"/>
          </p15:clr>
        </p15:guide>
        <p15:guide id="4" orient="horz" pos="35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DA78B8C-25F9-4CE3-A74B-A460E7E5716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ADA78B8C-25F9-4CE3-A74B-A460E7E57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reeform: Shape 14">
            <a:extLst>
              <a:ext uri="{FF2B5EF4-FFF2-40B4-BE49-F238E27FC236}">
                <a16:creationId xmlns:a16="http://schemas.microsoft.com/office/drawing/2014/main" id="{2C0F3A78-8634-A149-A118-1D9335608FC9}"/>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 name="Text Placeholder 3">
            <a:extLst>
              <a:ext uri="{FF2B5EF4-FFF2-40B4-BE49-F238E27FC236}">
                <a16:creationId xmlns:a16="http://schemas.microsoft.com/office/drawing/2014/main" id="{7CE9BDE9-691F-DA4C-988D-81409C76D5A4}"/>
              </a:ext>
            </a:extLst>
          </p:cNvPr>
          <p:cNvSpPr>
            <a:spLocks noGrp="1"/>
          </p:cNvSpPr>
          <p:nvPr>
            <p:ph type="body" sz="half" idx="2"/>
          </p:nvPr>
        </p:nvSpPr>
        <p:spPr>
          <a:xfrm>
            <a:off x="464908" y="1328531"/>
            <a:ext cx="10515600" cy="3811588"/>
          </a:xfrm>
          <a:prstGeom prst="rect">
            <a:avLst/>
          </a:prstGeom>
        </p:spPr>
        <p:txBody>
          <a:bodyPr vert="horz" lIns="0" tIns="0" rIns="0" bIns="0" rtlCol="0">
            <a:normAutofit/>
          </a:bodyPr>
          <a:lstStyle>
            <a:lvl1pPr>
              <a:buClr>
                <a:schemeClr val="accent3"/>
              </a:buClr>
              <a:defRPr lang="en-GB" dirty="0"/>
            </a:lvl1pPr>
          </a:lstStyle>
          <a:p>
            <a:pPr lvl="0"/>
            <a:r>
              <a:rPr lang="en-GB" dirty="0"/>
              <a:t>Click to edit Master text styles</a:t>
            </a:r>
          </a:p>
        </p:txBody>
      </p:sp>
      <p:sp>
        <p:nvSpPr>
          <p:cNvPr id="9" name="Title 11">
            <a:extLst>
              <a:ext uri="{FF2B5EF4-FFF2-40B4-BE49-F238E27FC236}">
                <a16:creationId xmlns:a16="http://schemas.microsoft.com/office/drawing/2014/main" id="{A026BE90-548D-7545-8499-A23D5CF132ED}"/>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7" name="Slide Number Placeholder 5">
            <a:extLst>
              <a:ext uri="{FF2B5EF4-FFF2-40B4-BE49-F238E27FC236}">
                <a16:creationId xmlns:a16="http://schemas.microsoft.com/office/drawing/2014/main" id="{DCA26ACF-EE50-4D4C-9E47-EF1A450D8AA6}"/>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2CDE91FC-99ED-4A4A-97A4-23C055028C64}"/>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678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8B91886-2244-4386-8185-E6E1DC1AE65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48B91886-2244-4386-8185-E6E1DC1AE6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Freeform: Shape 14">
            <a:extLst>
              <a:ext uri="{FF2B5EF4-FFF2-40B4-BE49-F238E27FC236}">
                <a16:creationId xmlns:a16="http://schemas.microsoft.com/office/drawing/2014/main" id="{AA80C7B8-E5A8-9D48-80EC-2A763893835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7" name="Title 11">
            <a:extLst>
              <a:ext uri="{FF2B5EF4-FFF2-40B4-BE49-F238E27FC236}">
                <a16:creationId xmlns:a16="http://schemas.microsoft.com/office/drawing/2014/main" id="{6FC780B6-C0E4-8E40-A1A2-1720BE0E65A5}"/>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3" name="Chart Placeholder 12">
            <a:extLst>
              <a:ext uri="{FF2B5EF4-FFF2-40B4-BE49-F238E27FC236}">
                <a16:creationId xmlns:a16="http://schemas.microsoft.com/office/drawing/2014/main" id="{06CDE94D-758F-ED49-B473-C1EB67784FD8}"/>
              </a:ext>
            </a:extLst>
          </p:cNvPr>
          <p:cNvSpPr>
            <a:spLocks noGrp="1"/>
          </p:cNvSpPr>
          <p:nvPr>
            <p:ph type="chart" sz="quarter" idx="13"/>
          </p:nvPr>
        </p:nvSpPr>
        <p:spPr>
          <a:xfrm>
            <a:off x="6122349" y="1328531"/>
            <a:ext cx="4767262" cy="4452596"/>
          </a:xfrm>
          <a:prstGeom prst="rect">
            <a:avLst/>
          </a:prstGeom>
          <a:ln>
            <a:solidFill>
              <a:schemeClr val="bg1">
                <a:lumMod val="85000"/>
                <a:alpha val="39059"/>
              </a:schemeClr>
            </a:solidFill>
          </a:ln>
        </p:spPr>
        <p:txBody>
          <a:bodyPr/>
          <a:lstStyle/>
          <a:p>
            <a:endParaRPr lang="en-GB" dirty="0"/>
          </a:p>
        </p:txBody>
      </p:sp>
      <p:sp>
        <p:nvSpPr>
          <p:cNvPr id="14" name="Text Placeholder 3">
            <a:extLst>
              <a:ext uri="{FF2B5EF4-FFF2-40B4-BE49-F238E27FC236}">
                <a16:creationId xmlns:a16="http://schemas.microsoft.com/office/drawing/2014/main" id="{12ABF4BD-ED98-634B-98A9-AB97EFA168DA}"/>
              </a:ext>
            </a:extLst>
          </p:cNvPr>
          <p:cNvSpPr>
            <a:spLocks noGrp="1"/>
          </p:cNvSpPr>
          <p:nvPr>
            <p:ph type="body" sz="half" idx="2"/>
          </p:nvPr>
        </p:nvSpPr>
        <p:spPr>
          <a:xfrm>
            <a:off x="464908" y="1328531"/>
            <a:ext cx="5561165" cy="4452596"/>
          </a:xfrm>
          <a:prstGeom prst="rect">
            <a:avLst/>
          </a:prstGeom>
        </p:spPr>
        <p:txBody>
          <a:bodyPr vert="horz" lIns="0" tIns="0" rIns="0" bIns="0" rtlCol="0">
            <a:normAutofit/>
          </a:bodyPr>
          <a:lstStyle>
            <a:lvl1pPr>
              <a:buClr>
                <a:schemeClr val="accent3"/>
              </a:buClr>
              <a:defRPr lang="en-GB" dirty="0"/>
            </a:lvl1pPr>
          </a:lstStyle>
          <a:p>
            <a:pPr lvl="0"/>
            <a:r>
              <a:rPr lang="en-GB" dirty="0"/>
              <a:t>Click to edit Master text styles</a:t>
            </a:r>
          </a:p>
        </p:txBody>
      </p:sp>
      <p:sp>
        <p:nvSpPr>
          <p:cNvPr id="10" name="Slide Number Placeholder 5">
            <a:extLst>
              <a:ext uri="{FF2B5EF4-FFF2-40B4-BE49-F238E27FC236}">
                <a16:creationId xmlns:a16="http://schemas.microsoft.com/office/drawing/2014/main" id="{49448B10-B5C4-A04F-9C04-F586C54CE6E2}"/>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E053731B-668D-C041-A897-62A2ABFC03C5}"/>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3"/>
              </a:buClr>
            </a:pPr>
            <a:endParaRPr lang="en-IN">
              <a:solidFill>
                <a:srgbClr val="324C89"/>
              </a:solidFill>
            </a:endParaRPr>
          </a:p>
        </p:txBody>
      </p:sp>
    </p:spTree>
    <p:extLst>
      <p:ext uri="{BB962C8B-B14F-4D97-AF65-F5344CB8AC3E}">
        <p14:creationId xmlns:p14="http://schemas.microsoft.com/office/powerpoint/2010/main" val="225072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eader 1">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984" y="6530976"/>
            <a:ext cx="2434167"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2935818" y="6742113"/>
            <a:ext cx="84433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p:nvSpPr>
        <p:spPr>
          <a:xfrm>
            <a:off x="11277600" y="6553201"/>
            <a:ext cx="609600" cy="276225"/>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454AFAB-7A10-4C3E-8DE5-E1A4A5D5D810}" type="slidenum">
              <a:rPr lang="en-IN" sz="1200">
                <a:solidFill>
                  <a:prstClr val="black">
                    <a:lumMod val="50000"/>
                    <a:lumOff val="50000"/>
                  </a:prstClr>
                </a:solidFill>
              </a:rPr>
              <a:pPr fontAlgn="auto">
                <a:spcBef>
                  <a:spcPts val="0"/>
                </a:spcBef>
                <a:spcAft>
                  <a:spcPts val="0"/>
                </a:spcAft>
                <a:defRPr/>
              </a:pPr>
              <a:t>‹#›</a:t>
            </a:fld>
            <a:endParaRPr lang="en-IN" sz="1200">
              <a:solidFill>
                <a:prstClr val="black">
                  <a:lumMod val="50000"/>
                  <a:lumOff val="50000"/>
                </a:prstClr>
              </a:solidFill>
            </a:endParaRPr>
          </a:p>
        </p:txBody>
      </p:sp>
      <p:sp>
        <p:nvSpPr>
          <p:cNvPr id="11" name="Content Placeholder 2"/>
          <p:cNvSpPr>
            <a:spLocks noGrp="1"/>
          </p:cNvSpPr>
          <p:nvPr>
            <p:ph idx="13"/>
          </p:nvPr>
        </p:nvSpPr>
        <p:spPr>
          <a:xfrm>
            <a:off x="377589" y="1162337"/>
            <a:ext cx="11478411" cy="4525963"/>
          </a:xfrm>
        </p:spPr>
        <p:txBody>
          <a:bodyPr vert="horz" lIns="0" tIns="0" rIns="0" bIns="0" rtlCol="0">
            <a:normAutofit/>
          </a:bodyPr>
          <a:lstStyle>
            <a:lvl1pPr>
              <a:defRPr lang="en-US"/>
            </a:lvl1pPr>
          </a:lstStyle>
          <a:p>
            <a:pPr lvl="0"/>
            <a:r>
              <a:rPr lang="en-US"/>
              <a:t>Click to edit Master text styles</a:t>
            </a:r>
          </a:p>
        </p:txBody>
      </p:sp>
      <p:sp>
        <p:nvSpPr>
          <p:cNvPr id="10" name="Title 1"/>
          <p:cNvSpPr>
            <a:spLocks noGrp="1"/>
          </p:cNvSpPr>
          <p:nvPr>
            <p:ph type="title"/>
          </p:nvPr>
        </p:nvSpPr>
        <p:spPr>
          <a:xfrm>
            <a:off x="370005" y="122238"/>
            <a:ext cx="10972800" cy="639762"/>
          </a:xfrm>
        </p:spPr>
        <p:txBody>
          <a:bodyPr>
            <a:noAutofit/>
          </a:bodyPr>
          <a:lstStyle>
            <a:lvl1pPr algn="l">
              <a:defRPr sz="2600" b="1">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4053001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1" y="6530976"/>
            <a:ext cx="2434167"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2925233" y="6742113"/>
            <a:ext cx="8443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p:nvSpPr>
        <p:spPr>
          <a:xfrm>
            <a:off x="11277600" y="6553201"/>
            <a:ext cx="609600" cy="276225"/>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200">
                <a:solidFill>
                  <a:prstClr val="black">
                    <a:lumMod val="50000"/>
                    <a:lumOff val="50000"/>
                  </a:prstClr>
                </a:solidFill>
              </a:rPr>
              <a:pPr fontAlgn="auto">
                <a:spcBef>
                  <a:spcPts val="0"/>
                </a:spcBef>
                <a:spcAft>
                  <a:spcPts val="0"/>
                </a:spcAft>
                <a:defRPr/>
              </a:pPr>
              <a:t>‹#›</a:t>
            </a:fld>
            <a:endParaRPr lang="en-IN" sz="1200">
              <a:solidFill>
                <a:prstClr val="black">
                  <a:lumMod val="50000"/>
                  <a:lumOff val="50000"/>
                </a:prstClr>
              </a:solidFill>
            </a:endParaRPr>
          </a:p>
        </p:txBody>
      </p:sp>
      <p:sp>
        <p:nvSpPr>
          <p:cNvPr id="2" name="Title 1"/>
          <p:cNvSpPr>
            <a:spLocks noGrp="1"/>
          </p:cNvSpPr>
          <p:nvPr>
            <p:ph type="title"/>
          </p:nvPr>
        </p:nvSpPr>
        <p:spPr>
          <a:xfrm>
            <a:off x="370005" y="122238"/>
            <a:ext cx="10972800" cy="639762"/>
          </a:xfrm>
        </p:spPr>
        <p:txBody>
          <a:bodyPr>
            <a:noAutofit/>
          </a:bodyPr>
          <a:lstStyle>
            <a:lvl1pPr algn="l">
              <a:defRPr sz="2600" b="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13984" y="1162337"/>
            <a:ext cx="10972800" cy="4525963"/>
          </a:xfrm>
        </p:spPr>
        <p:txBody>
          <a:bodyPr vert="horz" lIns="0" tIns="0" rIns="0" bIns="0" rtlCol="0">
            <a:normAutofit/>
          </a:bodyPr>
          <a:lstStyle>
            <a:lvl1pPr>
              <a:buClr>
                <a:schemeClr val="accent3"/>
              </a:buClr>
              <a:defRPr lang="en-US"/>
            </a:lvl1pPr>
            <a:lvl2pPr>
              <a:buClr>
                <a:schemeClr val="accent3"/>
              </a:buClr>
              <a:defRPr lang="en-US"/>
            </a:lvl2pPr>
            <a:lvl3pPr>
              <a:buClr>
                <a:schemeClr val="accent3"/>
              </a:buClr>
              <a:defRPr lang="en-US"/>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6167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143000"/>
            <a:ext cx="11379200" cy="5105400"/>
          </a:xfrm>
          <a:prstGeom prst="rect">
            <a:avLst/>
          </a:prstGeom>
        </p:spPr>
        <p:txBody>
          <a:bodyPr vert="horz" lIns="0" tIns="0" rIns="0" bIns="0" rtlCol="0">
            <a:normAutofit/>
          </a:bodyPr>
          <a:lstStyle>
            <a:lvl1pPr>
              <a:buClr>
                <a:schemeClr val="accent3"/>
              </a:buClr>
              <a:defRPr lang="en-US"/>
            </a:lvl1pPr>
            <a:lvl2pPr>
              <a:buClr>
                <a:schemeClr val="accent3"/>
              </a:buClr>
              <a:defRPr lang="en-US"/>
            </a:lvl2pPr>
            <a:lvl3pPr>
              <a:buClr>
                <a:schemeClr val="accent3"/>
              </a:buClr>
              <a:defRPr lang="en-US"/>
            </a:lvl3pPr>
            <a:lvl4pPr>
              <a:buClr>
                <a:schemeClr val="accent3"/>
              </a:buClr>
              <a:defRPr lang="en-US"/>
            </a:lvl4pPr>
            <a:lvl5pPr>
              <a:buClr>
                <a:schemeClr val="accent3"/>
              </a:buClr>
              <a:defRPr lang="en-IN"/>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itle 11">
            <a:extLst>
              <a:ext uri="{FF2B5EF4-FFF2-40B4-BE49-F238E27FC236}">
                <a16:creationId xmlns:a16="http://schemas.microsoft.com/office/drawing/2014/main" id="{81118172-3BC3-41F3-93D5-FA36651D63E8}"/>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15" name="Picture 14" descr="A picture containing icon&#10;&#10;Description automatically generated">
            <a:extLst>
              <a:ext uri="{FF2B5EF4-FFF2-40B4-BE49-F238E27FC236}">
                <a16:creationId xmlns:a16="http://schemas.microsoft.com/office/drawing/2014/main" id="{5BC314C9-B6F9-4125-B2E9-E0DA53DB0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16" name="Slide Number Placeholder 5">
            <a:extLst>
              <a:ext uri="{FF2B5EF4-FFF2-40B4-BE49-F238E27FC236}">
                <a16:creationId xmlns:a16="http://schemas.microsoft.com/office/drawing/2014/main" id="{6A606E06-EF09-447C-8113-C688FCDB4FA8}"/>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Tree>
    <p:extLst>
      <p:ext uri="{BB962C8B-B14F-4D97-AF65-F5344CB8AC3E}">
        <p14:creationId xmlns:p14="http://schemas.microsoft.com/office/powerpoint/2010/main" val="4160666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esantatio Title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9D9EA0-A54F-4E07-9043-07751513596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549D9EA0-A54F-4E07-9043-0775151359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Rectangle: Rounded Corners 16">
            <a:extLst>
              <a:ext uri="{FF2B5EF4-FFF2-40B4-BE49-F238E27FC236}">
                <a16:creationId xmlns:a16="http://schemas.microsoft.com/office/drawing/2014/main" id="{A5B211F4-2518-E54A-95DB-2AE1DDBCB2B7}"/>
              </a:ext>
            </a:extLst>
          </p:cNvPr>
          <p:cNvSpPr/>
          <p:nvPr userDrawn="1"/>
        </p:nvSpPr>
        <p:spPr>
          <a:xfrm>
            <a:off x="0" y="1382249"/>
            <a:ext cx="12192000" cy="5491264"/>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FE89189C-D288-CC41-ABD4-FC57A631F9B1}"/>
              </a:ext>
            </a:extLst>
          </p:cNvPr>
          <p:cNvPicPr>
            <a:picLocks noChangeAspect="1"/>
          </p:cNvPicPr>
          <p:nvPr userDrawn="1"/>
        </p:nvPicPr>
        <p:blipFill rotWithShape="1">
          <a:blip r:embed="rId5"/>
          <a:srcRect l="3578" t="19813" b="28196"/>
          <a:stretch/>
        </p:blipFill>
        <p:spPr>
          <a:xfrm>
            <a:off x="376238" y="840581"/>
            <a:ext cx="3087399" cy="202407"/>
          </a:xfrm>
          <a:prstGeom prst="rect">
            <a:avLst/>
          </a:prstGeom>
        </p:spPr>
      </p:pic>
      <p:pic>
        <p:nvPicPr>
          <p:cNvPr id="8" name="Picture 7">
            <a:extLst>
              <a:ext uri="{FF2B5EF4-FFF2-40B4-BE49-F238E27FC236}">
                <a16:creationId xmlns:a16="http://schemas.microsoft.com/office/drawing/2014/main" id="{676CC54F-CECD-3742-9733-CF7C5A3F774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5762" y="367350"/>
            <a:ext cx="2319882" cy="280701"/>
          </a:xfrm>
          <a:prstGeom prst="rect">
            <a:avLst/>
          </a:prstGeom>
        </p:spPr>
      </p:pic>
      <p:sp>
        <p:nvSpPr>
          <p:cNvPr id="3" name="Picture Placeholder 2">
            <a:extLst>
              <a:ext uri="{FF2B5EF4-FFF2-40B4-BE49-F238E27FC236}">
                <a16:creationId xmlns:a16="http://schemas.microsoft.com/office/drawing/2014/main" id="{E94B3DB0-506B-FB42-ABA1-E590C72ADFAC}"/>
              </a:ext>
            </a:extLst>
          </p:cNvPr>
          <p:cNvSpPr>
            <a:spLocks noGrp="1"/>
          </p:cNvSpPr>
          <p:nvPr>
            <p:ph type="pic" sz="quarter" idx="10" hasCustomPrompt="1"/>
          </p:nvPr>
        </p:nvSpPr>
        <p:spPr>
          <a:xfrm>
            <a:off x="9994232" y="238126"/>
            <a:ext cx="1718343" cy="785094"/>
          </a:xfrm>
          <a:prstGeom prst="rect">
            <a:avLst/>
          </a:prstGeom>
        </p:spPr>
        <p:txBody>
          <a:bodyPr anchor="ctr"/>
          <a:lstStyle>
            <a:lvl1pPr marL="0" indent="0" algn="ctr">
              <a:buNone/>
              <a:defRPr/>
            </a:lvl1pPr>
          </a:lstStyle>
          <a:p>
            <a:r>
              <a:rPr lang="en-GB" dirty="0"/>
              <a:t>LOGO</a:t>
            </a:r>
          </a:p>
        </p:txBody>
      </p:sp>
      <p:sp>
        <p:nvSpPr>
          <p:cNvPr id="12" name="TextBox 11">
            <a:extLst>
              <a:ext uri="{FF2B5EF4-FFF2-40B4-BE49-F238E27FC236}">
                <a16:creationId xmlns:a16="http://schemas.microsoft.com/office/drawing/2014/main" id="{4718B819-41C0-D544-BCD9-CF35063685E3}"/>
              </a:ext>
            </a:extLst>
          </p:cNvPr>
          <p:cNvSpPr txBox="1"/>
          <p:nvPr userDrawn="1"/>
        </p:nvSpPr>
        <p:spPr>
          <a:xfrm>
            <a:off x="385762" y="6505424"/>
            <a:ext cx="2637751" cy="138499"/>
          </a:xfrm>
          <a:prstGeom prst="rect">
            <a:avLst/>
          </a:prstGeom>
          <a:noFill/>
        </p:spPr>
        <p:txBody>
          <a:bodyPr wrap="square" lIns="0" tIns="0" rIns="0" bIns="0">
            <a:spAutoFit/>
          </a:bodyPr>
          <a:lstStyle/>
          <a:p>
            <a:r>
              <a:rPr lang="en-IN" sz="900" dirty="0">
                <a:solidFill>
                  <a:schemeClr val="bg1"/>
                </a:solidFill>
              </a:rPr>
              <a:t>© 2021 CitiusTech     </a:t>
            </a:r>
            <a:r>
              <a:rPr lang="en-IN" sz="900" dirty="0">
                <a:solidFill>
                  <a:srgbClr val="18BEB7"/>
                </a:solidFill>
              </a:rPr>
              <a:t>|</a:t>
            </a:r>
            <a:r>
              <a:rPr lang="en-IN" sz="900" dirty="0">
                <a:solidFill>
                  <a:schemeClr val="bg1"/>
                </a:solidFill>
              </a:rPr>
              <a:t>     Private &amp; Confidential</a:t>
            </a:r>
          </a:p>
        </p:txBody>
      </p:sp>
      <p:sp>
        <p:nvSpPr>
          <p:cNvPr id="13" name="TextBox 12">
            <a:extLst>
              <a:ext uri="{FF2B5EF4-FFF2-40B4-BE49-F238E27FC236}">
                <a16:creationId xmlns:a16="http://schemas.microsoft.com/office/drawing/2014/main" id="{7B70CCBF-D842-6A4E-B242-FA23E2633F7F}"/>
              </a:ext>
            </a:extLst>
          </p:cNvPr>
          <p:cNvSpPr txBox="1"/>
          <p:nvPr userDrawn="1"/>
        </p:nvSpPr>
        <p:spPr>
          <a:xfrm>
            <a:off x="385762" y="5870873"/>
            <a:ext cx="5726164" cy="461665"/>
          </a:xfrm>
          <a:prstGeom prst="rect">
            <a:avLst/>
          </a:prstGeom>
          <a:noFill/>
        </p:spPr>
        <p:txBody>
          <a:bodyPr wrap="square" lIns="0" tIns="0" rIns="0" bIns="0">
            <a:spAutoFit/>
          </a:bodyPr>
          <a:lstStyle/>
          <a:p>
            <a:pPr algn="l"/>
            <a:r>
              <a:rPr lang="en-US" sz="1000" dirty="0">
                <a:solidFill>
                  <a:schemeClr val="bg1"/>
                </a:solidFill>
                <a:cs typeface="Poppins Thin" panose="00000300000000000000" pitchFamily="2" charset="0"/>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IN" sz="1000" dirty="0">
              <a:solidFill>
                <a:schemeClr val="bg1"/>
              </a:solidFill>
              <a:cs typeface="Poppins Thin" panose="00000300000000000000" pitchFamily="2" charset="0"/>
            </a:endParaRPr>
          </a:p>
        </p:txBody>
      </p:sp>
      <p:sp>
        <p:nvSpPr>
          <p:cNvPr id="14" name="TextBox 13">
            <a:extLst>
              <a:ext uri="{FF2B5EF4-FFF2-40B4-BE49-F238E27FC236}">
                <a16:creationId xmlns:a16="http://schemas.microsoft.com/office/drawing/2014/main" id="{72BE5D36-EF88-2942-927B-B2DD996F7F45}"/>
              </a:ext>
            </a:extLst>
          </p:cNvPr>
          <p:cNvSpPr txBox="1">
            <a:spLocks/>
          </p:cNvSpPr>
          <p:nvPr userDrawn="1"/>
        </p:nvSpPr>
        <p:spPr>
          <a:xfrm>
            <a:off x="385762" y="4467751"/>
            <a:ext cx="913327" cy="215444"/>
          </a:xfrm>
          <a:prstGeom prst="rect">
            <a:avLst/>
          </a:prstGeom>
          <a:noFill/>
        </p:spPr>
        <p:txBody>
          <a:bodyPr wrap="none" lIns="0" tIns="0" rIns="0" bIns="0" rtlCol="0" anchor="ctr">
            <a:spAutoFit/>
          </a:bodyPr>
          <a:lstStyle/>
          <a:p>
            <a:pPr>
              <a:lnSpc>
                <a:spcPct val="100000"/>
              </a:lnSpc>
              <a:spcBef>
                <a:spcPct val="0"/>
              </a:spcBef>
              <a:spcAft>
                <a:spcPct val="0"/>
              </a:spcAft>
            </a:pPr>
            <a:r>
              <a:rPr lang="en-IN" sz="1400" b="0" dirty="0">
                <a:solidFill>
                  <a:schemeClr val="bg1"/>
                </a:solidFill>
                <a:latin typeface="+mn-lt"/>
              </a:rPr>
              <a:t>August 2021</a:t>
            </a:r>
          </a:p>
        </p:txBody>
      </p:sp>
      <p:sp>
        <p:nvSpPr>
          <p:cNvPr id="18" name="Rectangle: Rounded Corners 32">
            <a:extLst>
              <a:ext uri="{FF2B5EF4-FFF2-40B4-BE49-F238E27FC236}">
                <a16:creationId xmlns:a16="http://schemas.microsoft.com/office/drawing/2014/main" id="{02F4CC3D-ACAB-1045-A4BB-A12CFADFDC07}"/>
              </a:ext>
            </a:extLst>
          </p:cNvPr>
          <p:cNvSpPr>
            <a:spLocks/>
          </p:cNvSpPr>
          <p:nvPr userDrawn="1"/>
        </p:nvSpPr>
        <p:spPr>
          <a:xfrm>
            <a:off x="385762" y="4785432"/>
            <a:ext cx="913327"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324C89"/>
              </a:solidFill>
            </a:endParaRPr>
          </a:p>
        </p:txBody>
      </p:sp>
      <p:sp>
        <p:nvSpPr>
          <p:cNvPr id="21" name="Title 1">
            <a:extLst>
              <a:ext uri="{FF2B5EF4-FFF2-40B4-BE49-F238E27FC236}">
                <a16:creationId xmlns:a16="http://schemas.microsoft.com/office/drawing/2014/main" id="{43C27326-76E0-D243-9E03-B0DDC9DFD646}"/>
              </a:ext>
            </a:extLst>
          </p:cNvPr>
          <p:cNvSpPr>
            <a:spLocks noGrp="1"/>
          </p:cNvSpPr>
          <p:nvPr>
            <p:ph type="ctrTitle"/>
          </p:nvPr>
        </p:nvSpPr>
        <p:spPr>
          <a:xfrm>
            <a:off x="385762" y="2303399"/>
            <a:ext cx="5694525" cy="1231106"/>
          </a:xfrm>
          <a:prstGeom prst="rect">
            <a:avLst/>
          </a:prstGeom>
        </p:spPr>
        <p:txBody>
          <a:bodyPr vert="horz" wrap="square" lIns="0" tIns="0" rIns="0" bIns="0" anchor="b">
            <a:spAutoFit/>
          </a:bodyPr>
          <a:lstStyle>
            <a:lvl1pPr algn="l">
              <a:lnSpc>
                <a:spcPct val="100000"/>
              </a:lnSpc>
              <a:spcBef>
                <a:spcPct val="0"/>
              </a:spcBef>
              <a:spcAft>
                <a:spcPct val="0"/>
              </a:spcAft>
              <a:defRPr sz="4000" b="1">
                <a:solidFill>
                  <a:schemeClr val="bg1"/>
                </a:solidFill>
                <a:latin typeface="+mn-lt"/>
              </a:defRPr>
            </a:lvl1pPr>
          </a:lstStyle>
          <a:p>
            <a:r>
              <a:rPr lang="en-GB" dirty="0"/>
              <a:t>Click to edit Master title style</a:t>
            </a:r>
          </a:p>
        </p:txBody>
      </p:sp>
      <p:sp>
        <p:nvSpPr>
          <p:cNvPr id="23" name="Freeform: Shape 40">
            <a:extLst>
              <a:ext uri="{FF2B5EF4-FFF2-40B4-BE49-F238E27FC236}">
                <a16:creationId xmlns:a16="http://schemas.microsoft.com/office/drawing/2014/main" id="{5A97CB55-E98A-4F4B-9A10-5AE0EACB8517}"/>
              </a:ext>
            </a:extLst>
          </p:cNvPr>
          <p:cNvSpPr/>
          <p:nvPr userDrawn="1"/>
        </p:nvSpPr>
        <p:spPr>
          <a:xfrm rot="5400000">
            <a:off x="9879977" y="4552071"/>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28000"/>
            </a:srgbClr>
          </a:solidFill>
          <a:ln w="5432" cap="flat">
            <a:noFill/>
            <a:prstDash val="solid"/>
            <a:miter/>
          </a:ln>
        </p:spPr>
        <p:txBody>
          <a:bodyPr rtlCol="0" anchor="ctr"/>
          <a:lstStyle/>
          <a:p>
            <a:endParaRPr lang="en-IN" dirty="0"/>
          </a:p>
        </p:txBody>
      </p:sp>
      <p:sp>
        <p:nvSpPr>
          <p:cNvPr id="9" name="Picture Placeholder 8">
            <a:extLst>
              <a:ext uri="{FF2B5EF4-FFF2-40B4-BE49-F238E27FC236}">
                <a16:creationId xmlns:a16="http://schemas.microsoft.com/office/drawing/2014/main" id="{624DFA70-E71D-594A-BAFA-500493DE1E89}"/>
              </a:ext>
            </a:extLst>
          </p:cNvPr>
          <p:cNvSpPr>
            <a:spLocks noGrp="1"/>
          </p:cNvSpPr>
          <p:nvPr>
            <p:ph type="pic" sz="quarter" idx="11"/>
          </p:nvPr>
        </p:nvSpPr>
        <p:spPr>
          <a:xfrm>
            <a:off x="7902527" y="1941513"/>
            <a:ext cx="3814762" cy="4010025"/>
          </a:xfrm>
          <a:prstGeom prst="rect">
            <a:avLst/>
          </a:prstGeom>
          <a:pattFill prst="pct5">
            <a:fgClr>
              <a:srgbClr val="00458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GB" sz="1800" dirty="0">
                <a:solidFill>
                  <a:schemeClr val="lt1"/>
                </a:solidFill>
              </a:defRPr>
            </a:lvl1pPr>
          </a:lstStyle>
          <a:p>
            <a:pPr marL="0" lvl="0" algn="ctr"/>
            <a:endParaRPr lang="en-GB" dirty="0"/>
          </a:p>
        </p:txBody>
      </p:sp>
    </p:spTree>
    <p:extLst>
      <p:ext uri="{BB962C8B-B14F-4D97-AF65-F5344CB8AC3E}">
        <p14:creationId xmlns:p14="http://schemas.microsoft.com/office/powerpoint/2010/main" val="1451606827"/>
      </p:ext>
    </p:extLst>
  </p:cSld>
  <p:clrMapOvr>
    <a:masterClrMapping/>
  </p:clrMapOvr>
  <p:extLst>
    <p:ext uri="{DCECCB84-F9BA-43D5-87BE-67443E8EF086}">
      <p15:sldGuideLst xmlns:p15="http://schemas.microsoft.com/office/powerpoint/2012/main">
        <p15:guide id="1" orient="horz" pos="142">
          <p15:clr>
            <a:srgbClr val="FBAE40"/>
          </p15:clr>
        </p15:guide>
        <p15:guide id="4" orient="horz" pos="354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2" name="TextBox 11">
            <a:extLst>
              <a:ext uri="{FF2B5EF4-FFF2-40B4-BE49-F238E27FC236}">
                <a16:creationId xmlns:a16="http://schemas.microsoft.com/office/drawing/2014/main" id="{A57AC222-5CA2-9643-BE24-E5546A0E887D}"/>
              </a:ext>
            </a:extLst>
          </p:cNvPr>
          <p:cNvSpPr txBox="1">
            <a:spLocks/>
          </p:cNvSpPr>
          <p:nvPr userDrawn="1">
            <p:custDataLst>
              <p:tags r:id="rId1"/>
            </p:custDataLst>
          </p:nvPr>
        </p:nvSpPr>
        <p:spPr>
          <a:xfrm>
            <a:off x="371474" y="4706521"/>
            <a:ext cx="8241581" cy="1384854"/>
          </a:xfrm>
          <a:prstGeom prst="roundRect">
            <a:avLst>
              <a:gd name="adj" fmla="val 5268"/>
            </a:avLst>
          </a:prstGeom>
          <a:solidFill>
            <a:schemeClr val="bg1">
              <a:lumMod val="95000"/>
            </a:schemeClr>
          </a:solidFill>
          <a:ln w="19050">
            <a:noFill/>
          </a:ln>
          <a:effectLst/>
        </p:spPr>
        <p:txBody>
          <a:bodyPr vert="horz" wrap="square" lIns="45720" tIns="137160" rIns="45720" bIns="45720" rtlCol="0" anchor="t">
            <a:noAutofit/>
          </a:bodyPr>
          <a:lstStyle/>
          <a:p>
            <a:pPr marL="0" marR="0" lvl="0" indent="0" algn="l" defTabSz="457200" rtl="0" eaLnBrk="1" fontAlgn="auto" latinLnBrk="0" hangingPunct="1">
              <a:lnSpc>
                <a:spcPct val="100000"/>
              </a:lnSpc>
              <a:spcBef>
                <a:spcPts val="326"/>
              </a:spcBef>
              <a:spcAft>
                <a:spcPts val="0"/>
              </a:spcAft>
              <a:buClr>
                <a:srgbClr val="46AAC5"/>
              </a:buClr>
              <a:buSzPct val="100000"/>
              <a:buFont typeface="Wingdings" pitchFamily="2" charset="2"/>
              <a:buNone/>
              <a:tabLst/>
              <a:defRPr/>
            </a:pP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Text Placeholder 2">
            <a:extLst>
              <a:ext uri="{FF2B5EF4-FFF2-40B4-BE49-F238E27FC236}">
                <a16:creationId xmlns:a16="http://schemas.microsoft.com/office/drawing/2014/main" id="{CA902570-1A72-F84A-8FFF-0626F1D8C696}"/>
              </a:ext>
            </a:extLst>
          </p:cNvPr>
          <p:cNvSpPr>
            <a:spLocks noGrp="1"/>
          </p:cNvSpPr>
          <p:nvPr>
            <p:ph type="body" idx="1"/>
          </p:nvPr>
        </p:nvSpPr>
        <p:spPr>
          <a:xfrm>
            <a:off x="389061" y="1041325"/>
            <a:ext cx="10070031" cy="328882"/>
          </a:xfrm>
          <a:prstGeom prst="rect">
            <a:avLst/>
          </a:prstGeom>
        </p:spPr>
        <p:txBody>
          <a:bodyPr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3">
            <a:extLst>
              <a:ext uri="{FF2B5EF4-FFF2-40B4-BE49-F238E27FC236}">
                <a16:creationId xmlns:a16="http://schemas.microsoft.com/office/drawing/2014/main" id="{8CDBB207-7ED8-064A-B08D-4B1C5E711CFC}"/>
              </a:ext>
            </a:extLst>
          </p:cNvPr>
          <p:cNvSpPr>
            <a:spLocks noGrp="1"/>
          </p:cNvSpPr>
          <p:nvPr>
            <p:ph type="body" sz="half" idx="2"/>
          </p:nvPr>
        </p:nvSpPr>
        <p:spPr>
          <a:xfrm>
            <a:off x="371474" y="1714651"/>
            <a:ext cx="7806755" cy="2651866"/>
          </a:xfrm>
          <a:prstGeom prst="rect">
            <a:avLst/>
          </a:prstGeom>
        </p:spPr>
        <p:txBody>
          <a:bodyPr/>
          <a:lstStyle>
            <a:lvl1pPr marL="285750" indent="-285750">
              <a:buClr>
                <a:srgbClr val="17BEB7"/>
              </a:buClr>
              <a:buSzPct val="120000"/>
              <a:buFont typeface="System Font Regular"/>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5" name="Text Placeholder 3">
            <a:extLst>
              <a:ext uri="{FF2B5EF4-FFF2-40B4-BE49-F238E27FC236}">
                <a16:creationId xmlns:a16="http://schemas.microsoft.com/office/drawing/2014/main" id="{E09503B7-A99B-914B-A7C3-C81CFA338835}"/>
              </a:ext>
            </a:extLst>
          </p:cNvPr>
          <p:cNvSpPr>
            <a:spLocks noGrp="1"/>
          </p:cNvSpPr>
          <p:nvPr>
            <p:ph type="body" sz="half" idx="10"/>
          </p:nvPr>
        </p:nvSpPr>
        <p:spPr>
          <a:xfrm>
            <a:off x="402297" y="4850260"/>
            <a:ext cx="7775932" cy="1097376"/>
          </a:xfrm>
          <a:prstGeom prst="rect">
            <a:avLst/>
          </a:prstGeom>
        </p:spPr>
        <p:txBody>
          <a:bodyPr/>
          <a:lstStyle>
            <a:lvl1pPr marL="285750" indent="-285750">
              <a:buClr>
                <a:srgbClr val="17BEB7"/>
              </a:buClr>
              <a:buSzPct val="12000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picture containing icon&#10;&#10;Description automatically generated">
            <a:extLst>
              <a:ext uri="{FF2B5EF4-FFF2-40B4-BE49-F238E27FC236}">
                <a16:creationId xmlns:a16="http://schemas.microsoft.com/office/drawing/2014/main" id="{B337F51B-F320-A94A-B169-F31EA31CB3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11" name="Rectangle: Rounded Corners 27">
            <a:extLst>
              <a:ext uri="{FF2B5EF4-FFF2-40B4-BE49-F238E27FC236}">
                <a16:creationId xmlns:a16="http://schemas.microsoft.com/office/drawing/2014/main" id="{872533E4-43D1-7A4E-B8BF-5CB9AD5E2540}"/>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668697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4 pillar">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22" name="Straight Connector 21">
            <a:extLst>
              <a:ext uri="{FF2B5EF4-FFF2-40B4-BE49-F238E27FC236}">
                <a16:creationId xmlns:a16="http://schemas.microsoft.com/office/drawing/2014/main" id="{408152C8-C481-964A-848C-47121E239699}"/>
              </a:ext>
            </a:extLst>
          </p:cNvPr>
          <p:cNvCxnSpPr>
            <a:cxnSpLocks/>
          </p:cNvCxnSpPr>
          <p:nvPr userDrawn="1"/>
        </p:nvCxnSpPr>
        <p:spPr>
          <a:xfrm>
            <a:off x="3222554" y="1637790"/>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071EA7-FAD6-2947-8A8E-E0BBCFD50285}"/>
              </a:ext>
            </a:extLst>
          </p:cNvPr>
          <p:cNvCxnSpPr>
            <a:cxnSpLocks/>
          </p:cNvCxnSpPr>
          <p:nvPr userDrawn="1"/>
        </p:nvCxnSpPr>
        <p:spPr>
          <a:xfrm>
            <a:off x="6051614" y="1547158"/>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455726-460A-4143-B2F7-2160BC4B1AAF}"/>
              </a:ext>
            </a:extLst>
          </p:cNvPr>
          <p:cNvCxnSpPr>
            <a:cxnSpLocks/>
          </p:cNvCxnSpPr>
          <p:nvPr userDrawn="1"/>
        </p:nvCxnSpPr>
        <p:spPr>
          <a:xfrm>
            <a:off x="8880674" y="1677505"/>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4A8238-8581-0B48-9D2A-2C23B4454818}"/>
              </a:ext>
            </a:extLst>
          </p:cNvPr>
          <p:cNvCxnSpPr>
            <a:cxnSpLocks/>
          </p:cNvCxnSpPr>
          <p:nvPr userDrawn="1"/>
        </p:nvCxnSpPr>
        <p:spPr>
          <a:xfrm>
            <a:off x="371475" y="4425016"/>
            <a:ext cx="11338564" cy="2700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BDDE579-FB72-4746-BAA0-235546931132}"/>
              </a:ext>
            </a:extLst>
          </p:cNvPr>
          <p:cNvGrpSpPr/>
          <p:nvPr userDrawn="1"/>
        </p:nvGrpSpPr>
        <p:grpSpPr>
          <a:xfrm>
            <a:off x="318000" y="1066621"/>
            <a:ext cx="11556000" cy="648030"/>
            <a:chOff x="784413" y="1119139"/>
            <a:chExt cx="11006428" cy="1170178"/>
          </a:xfrm>
        </p:grpSpPr>
        <p:sp>
          <p:nvSpPr>
            <p:cNvPr id="11" name="Rectangle: Rounded Corners 77">
              <a:extLst>
                <a:ext uri="{FF2B5EF4-FFF2-40B4-BE49-F238E27FC236}">
                  <a16:creationId xmlns:a16="http://schemas.microsoft.com/office/drawing/2014/main" id="{BBB9C7B4-A603-4E4A-9CC3-4F950A43ABCE}"/>
                </a:ext>
              </a:extLst>
            </p:cNvPr>
            <p:cNvSpPr/>
            <p:nvPr/>
          </p:nvSpPr>
          <p:spPr>
            <a:xfrm>
              <a:off x="784413" y="1119139"/>
              <a:ext cx="11006428" cy="1170178"/>
            </a:xfrm>
            <a:prstGeom prst="roundRect">
              <a:avLst>
                <a:gd name="adj" fmla="val 13628"/>
              </a:avLst>
            </a:prstGeom>
            <a:solidFill>
              <a:schemeClr val="bg1"/>
            </a:solidFill>
            <a:ln>
              <a:noFill/>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ectangle 73">
              <a:extLst>
                <a:ext uri="{FF2B5EF4-FFF2-40B4-BE49-F238E27FC236}">
                  <a16:creationId xmlns:a16="http://schemas.microsoft.com/office/drawing/2014/main" id="{EB5B0021-62EE-5A47-B5B4-4E6D6656115B}"/>
                </a:ext>
              </a:extLst>
            </p:cNvPr>
            <p:cNvSpPr/>
            <p:nvPr/>
          </p:nvSpPr>
          <p:spPr>
            <a:xfrm>
              <a:off x="900153" y="1218296"/>
              <a:ext cx="10780433" cy="932229"/>
            </a:xfrm>
            <a:prstGeom prst="roundRect">
              <a:avLst>
                <a:gd name="adj" fmla="val 14071"/>
              </a:avLst>
            </a:prstGeom>
            <a:solidFill>
              <a:srgbClr val="46AA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27A682AC-4A82-D74C-B804-C1F3A3D20F1E}"/>
                </a:ext>
              </a:extLst>
            </p:cNvPr>
            <p:cNvCxnSpPr>
              <a:cxnSpLocks/>
            </p:cNvCxnSpPr>
            <p:nvPr/>
          </p:nvCxnSpPr>
          <p:spPr>
            <a:xfrm>
              <a:off x="3582197"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5F4A70-12D9-CC40-9C31-5A495A95FEC3}"/>
                </a:ext>
              </a:extLst>
            </p:cNvPr>
            <p:cNvCxnSpPr>
              <a:cxnSpLocks/>
            </p:cNvCxnSpPr>
            <p:nvPr/>
          </p:nvCxnSpPr>
          <p:spPr>
            <a:xfrm>
              <a:off x="6295615"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FF3F4-152B-3C46-887E-B58C15BDB4A0}"/>
                </a:ext>
              </a:extLst>
            </p:cNvPr>
            <p:cNvCxnSpPr>
              <a:cxnSpLocks/>
            </p:cNvCxnSpPr>
            <p:nvPr/>
          </p:nvCxnSpPr>
          <p:spPr>
            <a:xfrm>
              <a:off x="8977280"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6" name="Picture 25" descr="A picture containing icon&#10;&#10;Description automatically generated">
            <a:extLst>
              <a:ext uri="{FF2B5EF4-FFF2-40B4-BE49-F238E27FC236}">
                <a16:creationId xmlns:a16="http://schemas.microsoft.com/office/drawing/2014/main" id="{FDDD00FA-FE69-A443-A769-9C7548EB6E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7" name="Text Placeholder 2">
            <a:extLst>
              <a:ext uri="{FF2B5EF4-FFF2-40B4-BE49-F238E27FC236}">
                <a16:creationId xmlns:a16="http://schemas.microsoft.com/office/drawing/2014/main" id="{D4D53367-56E8-384C-BCFC-1D832F0EC3F8}"/>
              </a:ext>
            </a:extLst>
          </p:cNvPr>
          <p:cNvSpPr>
            <a:spLocks noGrp="1"/>
          </p:cNvSpPr>
          <p:nvPr>
            <p:ph type="body" idx="18" hasCustomPrompt="1"/>
          </p:nvPr>
        </p:nvSpPr>
        <p:spPr>
          <a:xfrm>
            <a:off x="87955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8" name="Text Placeholder 2">
            <a:extLst>
              <a:ext uri="{FF2B5EF4-FFF2-40B4-BE49-F238E27FC236}">
                <a16:creationId xmlns:a16="http://schemas.microsoft.com/office/drawing/2014/main" id="{C05B4DD3-B6F6-E84B-944A-60A8D4D4D759}"/>
              </a:ext>
            </a:extLst>
          </p:cNvPr>
          <p:cNvSpPr>
            <a:spLocks noGrp="1"/>
          </p:cNvSpPr>
          <p:nvPr>
            <p:ph type="body" idx="19" hasCustomPrompt="1"/>
          </p:nvPr>
        </p:nvSpPr>
        <p:spPr>
          <a:xfrm>
            <a:off x="3702265"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6" name="Text Placeholder 2">
            <a:extLst>
              <a:ext uri="{FF2B5EF4-FFF2-40B4-BE49-F238E27FC236}">
                <a16:creationId xmlns:a16="http://schemas.microsoft.com/office/drawing/2014/main" id="{85060853-75A4-6346-BA15-3E30A2BA42A0}"/>
              </a:ext>
            </a:extLst>
          </p:cNvPr>
          <p:cNvSpPr>
            <a:spLocks noGrp="1"/>
          </p:cNvSpPr>
          <p:nvPr>
            <p:ph type="body" idx="20" hasCustomPrompt="1"/>
          </p:nvPr>
        </p:nvSpPr>
        <p:spPr>
          <a:xfrm>
            <a:off x="6524978"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7" name="Text Placeholder 2">
            <a:extLst>
              <a:ext uri="{FF2B5EF4-FFF2-40B4-BE49-F238E27FC236}">
                <a16:creationId xmlns:a16="http://schemas.microsoft.com/office/drawing/2014/main" id="{01437074-2C4C-B549-99D0-7B19C7B143C2}"/>
              </a:ext>
            </a:extLst>
          </p:cNvPr>
          <p:cNvSpPr>
            <a:spLocks noGrp="1"/>
          </p:cNvSpPr>
          <p:nvPr>
            <p:ph type="body" idx="21" hasCustomPrompt="1"/>
          </p:nvPr>
        </p:nvSpPr>
        <p:spPr>
          <a:xfrm>
            <a:off x="934769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 name="Text Placeholder 2">
            <a:extLst>
              <a:ext uri="{FF2B5EF4-FFF2-40B4-BE49-F238E27FC236}">
                <a16:creationId xmlns:a16="http://schemas.microsoft.com/office/drawing/2014/main" id="{1CB59A62-4237-C940-8549-4BD909FAC4C1}"/>
              </a:ext>
            </a:extLst>
          </p:cNvPr>
          <p:cNvSpPr>
            <a:spLocks noGrp="1"/>
          </p:cNvSpPr>
          <p:nvPr>
            <p:ph type="body" sz="quarter" idx="22" hasCustomPrompt="1"/>
          </p:nvPr>
        </p:nvSpPr>
        <p:spPr>
          <a:xfrm>
            <a:off x="559387"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39" name="Text Placeholder 2">
            <a:extLst>
              <a:ext uri="{FF2B5EF4-FFF2-40B4-BE49-F238E27FC236}">
                <a16:creationId xmlns:a16="http://schemas.microsoft.com/office/drawing/2014/main" id="{7F3E554D-59F3-4346-B458-A0C3FB411A4E}"/>
              </a:ext>
            </a:extLst>
          </p:cNvPr>
          <p:cNvSpPr>
            <a:spLocks noGrp="1"/>
          </p:cNvSpPr>
          <p:nvPr>
            <p:ph type="body" sz="quarter" idx="23" hasCustomPrompt="1"/>
          </p:nvPr>
        </p:nvSpPr>
        <p:spPr>
          <a:xfrm>
            <a:off x="3382100"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40" name="Text Placeholder 2">
            <a:extLst>
              <a:ext uri="{FF2B5EF4-FFF2-40B4-BE49-F238E27FC236}">
                <a16:creationId xmlns:a16="http://schemas.microsoft.com/office/drawing/2014/main" id="{49A64BEF-43C4-1243-AD2E-D0A806BC284E}"/>
              </a:ext>
            </a:extLst>
          </p:cNvPr>
          <p:cNvSpPr>
            <a:spLocks noGrp="1"/>
          </p:cNvSpPr>
          <p:nvPr>
            <p:ph type="body" sz="quarter" idx="24" hasCustomPrompt="1"/>
          </p:nvPr>
        </p:nvSpPr>
        <p:spPr>
          <a:xfrm>
            <a:off x="6204813"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43" name="Text Placeholder 2">
            <a:extLst>
              <a:ext uri="{FF2B5EF4-FFF2-40B4-BE49-F238E27FC236}">
                <a16:creationId xmlns:a16="http://schemas.microsoft.com/office/drawing/2014/main" id="{D0C4729F-2420-C94D-9CA1-320FF9E06FA2}"/>
              </a:ext>
            </a:extLst>
          </p:cNvPr>
          <p:cNvSpPr>
            <a:spLocks noGrp="1"/>
          </p:cNvSpPr>
          <p:nvPr>
            <p:ph type="body" sz="quarter" idx="25" hasCustomPrompt="1"/>
          </p:nvPr>
        </p:nvSpPr>
        <p:spPr>
          <a:xfrm>
            <a:off x="9027527"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29" name="Rectangle: Rounded Corners 27">
            <a:extLst>
              <a:ext uri="{FF2B5EF4-FFF2-40B4-BE49-F238E27FC236}">
                <a16:creationId xmlns:a16="http://schemas.microsoft.com/office/drawing/2014/main" id="{BAECFE31-E0B5-A84A-BF1D-4A3A3DA75CB7}"/>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4274513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normAutofit/>
          </a:bodyPr>
          <a:lstStyle>
            <a:lvl1pPr>
              <a:defRPr sz="28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Freeform 315">
            <a:extLst>
              <a:ext uri="{FF2B5EF4-FFF2-40B4-BE49-F238E27FC236}">
                <a16:creationId xmlns:a16="http://schemas.microsoft.com/office/drawing/2014/main" id="{7BEAA25E-0284-2E44-8BCE-51D8C95735DB}"/>
              </a:ext>
            </a:extLst>
          </p:cNvPr>
          <p:cNvSpPr>
            <a:spLocks/>
          </p:cNvSpPr>
          <p:nvPr/>
        </p:nvSpPr>
        <p:spPr bwMode="auto">
          <a:xfrm>
            <a:off x="4624683" y="4545266"/>
            <a:ext cx="1403507" cy="1701715"/>
          </a:xfrm>
          <a:custGeom>
            <a:avLst/>
            <a:gdLst>
              <a:gd name="T0" fmla="*/ 0 w 1386"/>
              <a:gd name="T1" fmla="*/ 399 h 1616"/>
              <a:gd name="T2" fmla="*/ 692 w 1386"/>
              <a:gd name="T3" fmla="*/ 0 h 1616"/>
              <a:gd name="T4" fmla="*/ 1386 w 1386"/>
              <a:gd name="T5" fmla="*/ 399 h 1616"/>
              <a:gd name="T6" fmla="*/ 1386 w 1386"/>
              <a:gd name="T7" fmla="*/ 1216 h 1616"/>
              <a:gd name="T8" fmla="*/ 692 w 1386"/>
              <a:gd name="T9" fmla="*/ 1616 h 1616"/>
              <a:gd name="T10" fmla="*/ 0 w 1386"/>
              <a:gd name="T11" fmla="*/ 1216 h 1616"/>
              <a:gd name="T12" fmla="*/ 0 w 1386"/>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399"/>
                </a:moveTo>
                <a:lnTo>
                  <a:pt x="692" y="0"/>
                </a:lnTo>
                <a:lnTo>
                  <a:pt x="1386" y="399"/>
                </a:lnTo>
                <a:lnTo>
                  <a:pt x="1386" y="1216"/>
                </a:lnTo>
                <a:lnTo>
                  <a:pt x="692" y="1616"/>
                </a:lnTo>
                <a:lnTo>
                  <a:pt x="0" y="1216"/>
                </a:lnTo>
                <a:lnTo>
                  <a:pt x="0" y="399"/>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1" name="Freeform 314">
            <a:extLst>
              <a:ext uri="{FF2B5EF4-FFF2-40B4-BE49-F238E27FC236}">
                <a16:creationId xmlns:a16="http://schemas.microsoft.com/office/drawing/2014/main" id="{E4719400-453D-C14D-A656-93251F9EA990}"/>
              </a:ext>
            </a:extLst>
          </p:cNvPr>
          <p:cNvSpPr>
            <a:spLocks/>
          </p:cNvSpPr>
          <p:nvPr/>
        </p:nvSpPr>
        <p:spPr bwMode="auto">
          <a:xfrm>
            <a:off x="6155782" y="1777046"/>
            <a:ext cx="1403507" cy="1701715"/>
          </a:xfrm>
          <a:custGeom>
            <a:avLst/>
            <a:gdLst>
              <a:gd name="T0" fmla="*/ 0 w 1385"/>
              <a:gd name="T1" fmla="*/ 400 h 1616"/>
              <a:gd name="T2" fmla="*/ 693 w 1385"/>
              <a:gd name="T3" fmla="*/ 0 h 1616"/>
              <a:gd name="T4" fmla="*/ 1385 w 1385"/>
              <a:gd name="T5" fmla="*/ 400 h 1616"/>
              <a:gd name="T6" fmla="*/ 1385 w 1385"/>
              <a:gd name="T7" fmla="*/ 1218 h 1616"/>
              <a:gd name="T8" fmla="*/ 693 w 1385"/>
              <a:gd name="T9" fmla="*/ 1616 h 1616"/>
              <a:gd name="T10" fmla="*/ 0 w 1385"/>
              <a:gd name="T11" fmla="*/ 1216 h 1616"/>
              <a:gd name="T12" fmla="*/ 0 w 1385"/>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400"/>
                </a:moveTo>
                <a:lnTo>
                  <a:pt x="693" y="0"/>
                </a:lnTo>
                <a:lnTo>
                  <a:pt x="1385" y="400"/>
                </a:lnTo>
                <a:lnTo>
                  <a:pt x="1385" y="1218"/>
                </a:lnTo>
                <a:lnTo>
                  <a:pt x="693" y="1616"/>
                </a:lnTo>
                <a:lnTo>
                  <a:pt x="0" y="1216"/>
                </a:lnTo>
                <a:lnTo>
                  <a:pt x="0" y="400"/>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2" name="Freeform 317">
            <a:extLst>
              <a:ext uri="{FF2B5EF4-FFF2-40B4-BE49-F238E27FC236}">
                <a16:creationId xmlns:a16="http://schemas.microsoft.com/office/drawing/2014/main" id="{2754B6A8-46F3-4A40-A577-8FB65FF77D7F}"/>
              </a:ext>
            </a:extLst>
          </p:cNvPr>
          <p:cNvSpPr>
            <a:spLocks/>
          </p:cNvSpPr>
          <p:nvPr/>
        </p:nvSpPr>
        <p:spPr bwMode="auto">
          <a:xfrm>
            <a:off x="6918900" y="3186824"/>
            <a:ext cx="1403507" cy="1704879"/>
          </a:xfrm>
          <a:custGeom>
            <a:avLst/>
            <a:gdLst>
              <a:gd name="T0" fmla="*/ 0 w 1386"/>
              <a:gd name="T1" fmla="*/ 400 h 1615"/>
              <a:gd name="T2" fmla="*/ 694 w 1386"/>
              <a:gd name="T3" fmla="*/ 0 h 1615"/>
              <a:gd name="T4" fmla="*/ 1386 w 1386"/>
              <a:gd name="T5" fmla="*/ 400 h 1615"/>
              <a:gd name="T6" fmla="*/ 1386 w 1386"/>
              <a:gd name="T7" fmla="*/ 1215 h 1615"/>
              <a:gd name="T8" fmla="*/ 694 w 1386"/>
              <a:gd name="T9" fmla="*/ 1615 h 1615"/>
              <a:gd name="T10" fmla="*/ 0 w 1386"/>
              <a:gd name="T11" fmla="*/ 1215 h 1615"/>
              <a:gd name="T12" fmla="*/ 0 w 1386"/>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6" h="1615">
                <a:moveTo>
                  <a:pt x="0" y="400"/>
                </a:moveTo>
                <a:lnTo>
                  <a:pt x="694" y="0"/>
                </a:lnTo>
                <a:lnTo>
                  <a:pt x="1386" y="400"/>
                </a:lnTo>
                <a:lnTo>
                  <a:pt x="1386"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3" name="Freeform 313">
            <a:extLst>
              <a:ext uri="{FF2B5EF4-FFF2-40B4-BE49-F238E27FC236}">
                <a16:creationId xmlns:a16="http://schemas.microsoft.com/office/drawing/2014/main" id="{968F7987-CBD5-7740-BBCC-650D793BB949}"/>
              </a:ext>
            </a:extLst>
          </p:cNvPr>
          <p:cNvSpPr>
            <a:spLocks/>
          </p:cNvSpPr>
          <p:nvPr/>
        </p:nvSpPr>
        <p:spPr bwMode="auto">
          <a:xfrm>
            <a:off x="4624683" y="1793421"/>
            <a:ext cx="1403507" cy="1701715"/>
          </a:xfrm>
          <a:custGeom>
            <a:avLst/>
            <a:gdLst>
              <a:gd name="T0" fmla="*/ 0 w 1386"/>
              <a:gd name="T1" fmla="*/ 400 h 1616"/>
              <a:gd name="T2" fmla="*/ 692 w 1386"/>
              <a:gd name="T3" fmla="*/ 0 h 1616"/>
              <a:gd name="T4" fmla="*/ 1386 w 1386"/>
              <a:gd name="T5" fmla="*/ 400 h 1616"/>
              <a:gd name="T6" fmla="*/ 1386 w 1386"/>
              <a:gd name="T7" fmla="*/ 1218 h 1616"/>
              <a:gd name="T8" fmla="*/ 692 w 1386"/>
              <a:gd name="T9" fmla="*/ 1616 h 1616"/>
              <a:gd name="T10" fmla="*/ 0 w 1386"/>
              <a:gd name="T11" fmla="*/ 1216 h 1616"/>
              <a:gd name="T12" fmla="*/ 0 w 1386"/>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400"/>
                </a:moveTo>
                <a:lnTo>
                  <a:pt x="692" y="0"/>
                </a:lnTo>
                <a:lnTo>
                  <a:pt x="1386" y="400"/>
                </a:lnTo>
                <a:lnTo>
                  <a:pt x="1386" y="1218"/>
                </a:lnTo>
                <a:lnTo>
                  <a:pt x="692" y="1616"/>
                </a:lnTo>
                <a:lnTo>
                  <a:pt x="0" y="1216"/>
                </a:lnTo>
                <a:lnTo>
                  <a:pt x="0" y="400"/>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dirty="0"/>
          </a:p>
        </p:txBody>
      </p:sp>
      <p:sp>
        <p:nvSpPr>
          <p:cNvPr id="14" name="Freeform 316">
            <a:extLst>
              <a:ext uri="{FF2B5EF4-FFF2-40B4-BE49-F238E27FC236}">
                <a16:creationId xmlns:a16="http://schemas.microsoft.com/office/drawing/2014/main" id="{38B1C37B-FBE4-BE48-A4C1-1ECD6E281893}"/>
              </a:ext>
            </a:extLst>
          </p:cNvPr>
          <p:cNvSpPr>
            <a:spLocks/>
          </p:cNvSpPr>
          <p:nvPr/>
        </p:nvSpPr>
        <p:spPr bwMode="auto">
          <a:xfrm>
            <a:off x="6155782" y="4545266"/>
            <a:ext cx="1403507" cy="1701715"/>
          </a:xfrm>
          <a:custGeom>
            <a:avLst/>
            <a:gdLst>
              <a:gd name="T0" fmla="*/ 0 w 1385"/>
              <a:gd name="T1" fmla="*/ 399 h 1616"/>
              <a:gd name="T2" fmla="*/ 693 w 1385"/>
              <a:gd name="T3" fmla="*/ 0 h 1616"/>
              <a:gd name="T4" fmla="*/ 1385 w 1385"/>
              <a:gd name="T5" fmla="*/ 399 h 1616"/>
              <a:gd name="T6" fmla="*/ 1385 w 1385"/>
              <a:gd name="T7" fmla="*/ 1216 h 1616"/>
              <a:gd name="T8" fmla="*/ 693 w 1385"/>
              <a:gd name="T9" fmla="*/ 1616 h 1616"/>
              <a:gd name="T10" fmla="*/ 0 w 1385"/>
              <a:gd name="T11" fmla="*/ 1216 h 1616"/>
              <a:gd name="T12" fmla="*/ 0 w 1385"/>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399"/>
                </a:moveTo>
                <a:lnTo>
                  <a:pt x="693" y="0"/>
                </a:lnTo>
                <a:lnTo>
                  <a:pt x="1385" y="399"/>
                </a:lnTo>
                <a:lnTo>
                  <a:pt x="1385" y="1216"/>
                </a:lnTo>
                <a:lnTo>
                  <a:pt x="693" y="1616"/>
                </a:lnTo>
                <a:lnTo>
                  <a:pt x="0" y="1216"/>
                </a:lnTo>
                <a:lnTo>
                  <a:pt x="0" y="399"/>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5" name="Freeform 318">
            <a:extLst>
              <a:ext uri="{FF2B5EF4-FFF2-40B4-BE49-F238E27FC236}">
                <a16:creationId xmlns:a16="http://schemas.microsoft.com/office/drawing/2014/main" id="{FBFB7C19-0905-9646-85AC-9471DCEB5C47}"/>
              </a:ext>
            </a:extLst>
          </p:cNvPr>
          <p:cNvSpPr>
            <a:spLocks/>
          </p:cNvSpPr>
          <p:nvPr/>
        </p:nvSpPr>
        <p:spPr bwMode="auto">
          <a:xfrm>
            <a:off x="3871286" y="3172506"/>
            <a:ext cx="1403507" cy="1704879"/>
          </a:xfrm>
          <a:custGeom>
            <a:avLst/>
            <a:gdLst>
              <a:gd name="T0" fmla="*/ 0 w 1387"/>
              <a:gd name="T1" fmla="*/ 400 h 1615"/>
              <a:gd name="T2" fmla="*/ 694 w 1387"/>
              <a:gd name="T3" fmla="*/ 0 h 1615"/>
              <a:gd name="T4" fmla="*/ 1387 w 1387"/>
              <a:gd name="T5" fmla="*/ 400 h 1615"/>
              <a:gd name="T6" fmla="*/ 1387 w 1387"/>
              <a:gd name="T7" fmla="*/ 1215 h 1615"/>
              <a:gd name="T8" fmla="*/ 694 w 1387"/>
              <a:gd name="T9" fmla="*/ 1615 h 1615"/>
              <a:gd name="T10" fmla="*/ 0 w 1387"/>
              <a:gd name="T11" fmla="*/ 1215 h 1615"/>
              <a:gd name="T12" fmla="*/ 0 w 1387"/>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7" h="1615">
                <a:moveTo>
                  <a:pt x="0" y="400"/>
                </a:moveTo>
                <a:lnTo>
                  <a:pt x="694" y="0"/>
                </a:lnTo>
                <a:lnTo>
                  <a:pt x="1387" y="400"/>
                </a:lnTo>
                <a:lnTo>
                  <a:pt x="1387"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6" name="Freeform 319">
            <a:extLst>
              <a:ext uri="{FF2B5EF4-FFF2-40B4-BE49-F238E27FC236}">
                <a16:creationId xmlns:a16="http://schemas.microsoft.com/office/drawing/2014/main" id="{865BEDBB-488E-174D-97ED-4FE96EBB9AF1}"/>
              </a:ext>
            </a:extLst>
          </p:cNvPr>
          <p:cNvSpPr>
            <a:spLocks/>
          </p:cNvSpPr>
          <p:nvPr/>
        </p:nvSpPr>
        <p:spPr bwMode="auto">
          <a:xfrm>
            <a:off x="5080367" y="3017516"/>
            <a:ext cx="1932100" cy="2011692"/>
          </a:xfrm>
          <a:custGeom>
            <a:avLst/>
            <a:gdLst>
              <a:gd name="T0" fmla="*/ 1908 w 1910"/>
              <a:gd name="T1" fmla="*/ 1003 h 1908"/>
              <a:gd name="T2" fmla="*/ 1880 w 1910"/>
              <a:gd name="T3" fmla="*/ 1193 h 1908"/>
              <a:gd name="T4" fmla="*/ 1815 w 1910"/>
              <a:gd name="T5" fmla="*/ 1367 h 1908"/>
              <a:gd name="T6" fmla="*/ 1720 w 1910"/>
              <a:gd name="T7" fmla="*/ 1525 h 1908"/>
              <a:gd name="T8" fmla="*/ 1596 w 1910"/>
              <a:gd name="T9" fmla="*/ 1660 h 1908"/>
              <a:gd name="T10" fmla="*/ 1449 w 1910"/>
              <a:gd name="T11" fmla="*/ 1770 h 1908"/>
              <a:gd name="T12" fmla="*/ 1284 w 1910"/>
              <a:gd name="T13" fmla="*/ 1850 h 1908"/>
              <a:gd name="T14" fmla="*/ 1099 w 1910"/>
              <a:gd name="T15" fmla="*/ 1898 h 1908"/>
              <a:gd name="T16" fmla="*/ 954 w 1910"/>
              <a:gd name="T17" fmla="*/ 1908 h 1908"/>
              <a:gd name="T18" fmla="*/ 809 w 1910"/>
              <a:gd name="T19" fmla="*/ 1898 h 1908"/>
              <a:gd name="T20" fmla="*/ 626 w 1910"/>
              <a:gd name="T21" fmla="*/ 1850 h 1908"/>
              <a:gd name="T22" fmla="*/ 459 w 1910"/>
              <a:gd name="T23" fmla="*/ 1770 h 1908"/>
              <a:gd name="T24" fmla="*/ 312 w 1910"/>
              <a:gd name="T25" fmla="*/ 1660 h 1908"/>
              <a:gd name="T26" fmla="*/ 190 w 1910"/>
              <a:gd name="T27" fmla="*/ 1525 h 1908"/>
              <a:gd name="T28" fmla="*/ 93 w 1910"/>
              <a:gd name="T29" fmla="*/ 1367 h 1908"/>
              <a:gd name="T30" fmla="*/ 30 w 1910"/>
              <a:gd name="T31" fmla="*/ 1193 h 1908"/>
              <a:gd name="T32" fmla="*/ 1 w 1910"/>
              <a:gd name="T33" fmla="*/ 1003 h 1908"/>
              <a:gd name="T34" fmla="*/ 1 w 1910"/>
              <a:gd name="T35" fmla="*/ 905 h 1908"/>
              <a:gd name="T36" fmla="*/ 30 w 1910"/>
              <a:gd name="T37" fmla="*/ 715 h 1908"/>
              <a:gd name="T38" fmla="*/ 93 w 1910"/>
              <a:gd name="T39" fmla="*/ 539 h 1908"/>
              <a:gd name="T40" fmla="*/ 190 w 1910"/>
              <a:gd name="T41" fmla="*/ 383 h 1908"/>
              <a:gd name="T42" fmla="*/ 312 w 1910"/>
              <a:gd name="T43" fmla="*/ 247 h 1908"/>
              <a:gd name="T44" fmla="*/ 459 w 1910"/>
              <a:gd name="T45" fmla="*/ 137 h 1908"/>
              <a:gd name="T46" fmla="*/ 626 w 1910"/>
              <a:gd name="T47" fmla="*/ 57 h 1908"/>
              <a:gd name="T48" fmla="*/ 809 w 1910"/>
              <a:gd name="T49" fmla="*/ 10 h 1908"/>
              <a:gd name="T50" fmla="*/ 954 w 1910"/>
              <a:gd name="T51" fmla="*/ 0 h 1908"/>
              <a:gd name="T52" fmla="*/ 1099 w 1910"/>
              <a:gd name="T53" fmla="*/ 10 h 1908"/>
              <a:gd name="T54" fmla="*/ 1284 w 1910"/>
              <a:gd name="T55" fmla="*/ 57 h 1908"/>
              <a:gd name="T56" fmla="*/ 1449 w 1910"/>
              <a:gd name="T57" fmla="*/ 137 h 1908"/>
              <a:gd name="T58" fmla="*/ 1596 w 1910"/>
              <a:gd name="T59" fmla="*/ 247 h 1908"/>
              <a:gd name="T60" fmla="*/ 1720 w 1910"/>
              <a:gd name="T61" fmla="*/ 383 h 1908"/>
              <a:gd name="T62" fmla="*/ 1815 w 1910"/>
              <a:gd name="T63" fmla="*/ 539 h 1908"/>
              <a:gd name="T64" fmla="*/ 1880 w 1910"/>
              <a:gd name="T65" fmla="*/ 715 h 1908"/>
              <a:gd name="T66" fmla="*/ 1908 w 1910"/>
              <a:gd name="T67" fmla="*/ 90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0" h="1908">
                <a:moveTo>
                  <a:pt x="1910" y="954"/>
                </a:moveTo>
                <a:lnTo>
                  <a:pt x="1908" y="1003"/>
                </a:lnTo>
                <a:lnTo>
                  <a:pt x="1898" y="1099"/>
                </a:lnTo>
                <a:lnTo>
                  <a:pt x="1880" y="1193"/>
                </a:lnTo>
                <a:lnTo>
                  <a:pt x="1852" y="1282"/>
                </a:lnTo>
                <a:lnTo>
                  <a:pt x="1815" y="1367"/>
                </a:lnTo>
                <a:lnTo>
                  <a:pt x="1772" y="1449"/>
                </a:lnTo>
                <a:lnTo>
                  <a:pt x="1720" y="1525"/>
                </a:lnTo>
                <a:lnTo>
                  <a:pt x="1661" y="1595"/>
                </a:lnTo>
                <a:lnTo>
                  <a:pt x="1596" y="1660"/>
                </a:lnTo>
                <a:lnTo>
                  <a:pt x="1526" y="1718"/>
                </a:lnTo>
                <a:lnTo>
                  <a:pt x="1449" y="1770"/>
                </a:lnTo>
                <a:lnTo>
                  <a:pt x="1369" y="1814"/>
                </a:lnTo>
                <a:lnTo>
                  <a:pt x="1284" y="1850"/>
                </a:lnTo>
                <a:lnTo>
                  <a:pt x="1193" y="1877"/>
                </a:lnTo>
                <a:lnTo>
                  <a:pt x="1099" y="1898"/>
                </a:lnTo>
                <a:lnTo>
                  <a:pt x="1004" y="1906"/>
                </a:lnTo>
                <a:lnTo>
                  <a:pt x="954" y="1908"/>
                </a:lnTo>
                <a:lnTo>
                  <a:pt x="905" y="1906"/>
                </a:lnTo>
                <a:lnTo>
                  <a:pt x="809" y="1898"/>
                </a:lnTo>
                <a:lnTo>
                  <a:pt x="717" y="1877"/>
                </a:lnTo>
                <a:lnTo>
                  <a:pt x="626" y="1850"/>
                </a:lnTo>
                <a:lnTo>
                  <a:pt x="541" y="1814"/>
                </a:lnTo>
                <a:lnTo>
                  <a:pt x="459" y="1770"/>
                </a:lnTo>
                <a:lnTo>
                  <a:pt x="383" y="1718"/>
                </a:lnTo>
                <a:lnTo>
                  <a:pt x="312" y="1660"/>
                </a:lnTo>
                <a:lnTo>
                  <a:pt x="247" y="1595"/>
                </a:lnTo>
                <a:lnTo>
                  <a:pt x="190" y="1525"/>
                </a:lnTo>
                <a:lnTo>
                  <a:pt x="138" y="1449"/>
                </a:lnTo>
                <a:lnTo>
                  <a:pt x="93" y="1367"/>
                </a:lnTo>
                <a:lnTo>
                  <a:pt x="57" y="1282"/>
                </a:lnTo>
                <a:lnTo>
                  <a:pt x="30" y="1193"/>
                </a:lnTo>
                <a:lnTo>
                  <a:pt x="11" y="1099"/>
                </a:lnTo>
                <a:lnTo>
                  <a:pt x="1" y="1003"/>
                </a:lnTo>
                <a:lnTo>
                  <a:pt x="0" y="954"/>
                </a:lnTo>
                <a:lnTo>
                  <a:pt x="1" y="905"/>
                </a:lnTo>
                <a:lnTo>
                  <a:pt x="11" y="808"/>
                </a:lnTo>
                <a:lnTo>
                  <a:pt x="30" y="715"/>
                </a:lnTo>
                <a:lnTo>
                  <a:pt x="57" y="626"/>
                </a:lnTo>
                <a:lnTo>
                  <a:pt x="93" y="539"/>
                </a:lnTo>
                <a:lnTo>
                  <a:pt x="138" y="459"/>
                </a:lnTo>
                <a:lnTo>
                  <a:pt x="190" y="383"/>
                </a:lnTo>
                <a:lnTo>
                  <a:pt x="247" y="312"/>
                </a:lnTo>
                <a:lnTo>
                  <a:pt x="312" y="247"/>
                </a:lnTo>
                <a:lnTo>
                  <a:pt x="383" y="188"/>
                </a:lnTo>
                <a:lnTo>
                  <a:pt x="459" y="137"/>
                </a:lnTo>
                <a:lnTo>
                  <a:pt x="541" y="93"/>
                </a:lnTo>
                <a:lnTo>
                  <a:pt x="626" y="57"/>
                </a:lnTo>
                <a:lnTo>
                  <a:pt x="717" y="29"/>
                </a:lnTo>
                <a:lnTo>
                  <a:pt x="809" y="10"/>
                </a:lnTo>
                <a:lnTo>
                  <a:pt x="905" y="0"/>
                </a:lnTo>
                <a:lnTo>
                  <a:pt x="954" y="0"/>
                </a:lnTo>
                <a:lnTo>
                  <a:pt x="1004" y="0"/>
                </a:lnTo>
                <a:lnTo>
                  <a:pt x="1099" y="10"/>
                </a:lnTo>
                <a:lnTo>
                  <a:pt x="1193" y="29"/>
                </a:lnTo>
                <a:lnTo>
                  <a:pt x="1284" y="57"/>
                </a:lnTo>
                <a:lnTo>
                  <a:pt x="1369" y="93"/>
                </a:lnTo>
                <a:lnTo>
                  <a:pt x="1449" y="137"/>
                </a:lnTo>
                <a:lnTo>
                  <a:pt x="1526" y="188"/>
                </a:lnTo>
                <a:lnTo>
                  <a:pt x="1596" y="247"/>
                </a:lnTo>
                <a:lnTo>
                  <a:pt x="1661" y="312"/>
                </a:lnTo>
                <a:lnTo>
                  <a:pt x="1720" y="383"/>
                </a:lnTo>
                <a:lnTo>
                  <a:pt x="1772" y="459"/>
                </a:lnTo>
                <a:lnTo>
                  <a:pt x="1815" y="539"/>
                </a:lnTo>
                <a:lnTo>
                  <a:pt x="1852" y="626"/>
                </a:lnTo>
                <a:lnTo>
                  <a:pt x="1880" y="715"/>
                </a:lnTo>
                <a:lnTo>
                  <a:pt x="1898" y="808"/>
                </a:lnTo>
                <a:lnTo>
                  <a:pt x="1908" y="905"/>
                </a:lnTo>
                <a:lnTo>
                  <a:pt x="1910" y="95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sz="1620"/>
          </a:p>
        </p:txBody>
      </p:sp>
      <p:sp>
        <p:nvSpPr>
          <p:cNvPr id="17" name="Freeform 320">
            <a:extLst>
              <a:ext uri="{FF2B5EF4-FFF2-40B4-BE49-F238E27FC236}">
                <a16:creationId xmlns:a16="http://schemas.microsoft.com/office/drawing/2014/main" id="{BD37D8E0-298F-864B-8DAB-3448DF6840B6}"/>
              </a:ext>
            </a:extLst>
          </p:cNvPr>
          <p:cNvSpPr>
            <a:spLocks/>
          </p:cNvSpPr>
          <p:nvPr/>
        </p:nvSpPr>
        <p:spPr bwMode="auto">
          <a:xfrm>
            <a:off x="5170043" y="3104551"/>
            <a:ext cx="1750131" cy="1822226"/>
          </a:xfrm>
          <a:custGeom>
            <a:avLst/>
            <a:gdLst>
              <a:gd name="T0" fmla="*/ 1386 w 1386"/>
              <a:gd name="T1" fmla="*/ 694 h 1386"/>
              <a:gd name="T2" fmla="*/ 1383 w 1386"/>
              <a:gd name="T3" fmla="*/ 764 h 1386"/>
              <a:gd name="T4" fmla="*/ 1356 w 1386"/>
              <a:gd name="T5" fmla="*/ 900 h 1386"/>
              <a:gd name="T6" fmla="*/ 1304 w 1386"/>
              <a:gd name="T7" fmla="*/ 1025 h 1386"/>
              <a:gd name="T8" fmla="*/ 1229 w 1386"/>
              <a:gd name="T9" fmla="*/ 1136 h 1386"/>
              <a:gd name="T10" fmla="*/ 1134 w 1386"/>
              <a:gd name="T11" fmla="*/ 1229 h 1386"/>
              <a:gd name="T12" fmla="*/ 1023 w 1386"/>
              <a:gd name="T13" fmla="*/ 1304 h 1386"/>
              <a:gd name="T14" fmla="*/ 899 w 1386"/>
              <a:gd name="T15" fmla="*/ 1356 h 1386"/>
              <a:gd name="T16" fmla="*/ 764 w 1386"/>
              <a:gd name="T17" fmla="*/ 1384 h 1386"/>
              <a:gd name="T18" fmla="*/ 692 w 1386"/>
              <a:gd name="T19" fmla="*/ 1386 h 1386"/>
              <a:gd name="T20" fmla="*/ 621 w 1386"/>
              <a:gd name="T21" fmla="*/ 1384 h 1386"/>
              <a:gd name="T22" fmla="*/ 486 w 1386"/>
              <a:gd name="T23" fmla="*/ 1356 h 1386"/>
              <a:gd name="T24" fmla="*/ 361 w 1386"/>
              <a:gd name="T25" fmla="*/ 1304 h 1386"/>
              <a:gd name="T26" fmla="*/ 252 w 1386"/>
              <a:gd name="T27" fmla="*/ 1229 h 1386"/>
              <a:gd name="T28" fmla="*/ 157 w 1386"/>
              <a:gd name="T29" fmla="*/ 1136 h 1386"/>
              <a:gd name="T30" fmla="*/ 82 w 1386"/>
              <a:gd name="T31" fmla="*/ 1025 h 1386"/>
              <a:gd name="T32" fmla="*/ 30 w 1386"/>
              <a:gd name="T33" fmla="*/ 900 h 1386"/>
              <a:gd name="T34" fmla="*/ 1 w 1386"/>
              <a:gd name="T35" fmla="*/ 764 h 1386"/>
              <a:gd name="T36" fmla="*/ 0 w 1386"/>
              <a:gd name="T37" fmla="*/ 694 h 1386"/>
              <a:gd name="T38" fmla="*/ 1 w 1386"/>
              <a:gd name="T39" fmla="*/ 622 h 1386"/>
              <a:gd name="T40" fmla="*/ 30 w 1386"/>
              <a:gd name="T41" fmla="*/ 487 h 1386"/>
              <a:gd name="T42" fmla="*/ 82 w 1386"/>
              <a:gd name="T43" fmla="*/ 363 h 1386"/>
              <a:gd name="T44" fmla="*/ 157 w 1386"/>
              <a:gd name="T45" fmla="*/ 252 h 1386"/>
              <a:gd name="T46" fmla="*/ 252 w 1386"/>
              <a:gd name="T47" fmla="*/ 159 h 1386"/>
              <a:gd name="T48" fmla="*/ 361 w 1386"/>
              <a:gd name="T49" fmla="*/ 84 h 1386"/>
              <a:gd name="T50" fmla="*/ 486 w 1386"/>
              <a:gd name="T51" fmla="*/ 31 h 1386"/>
              <a:gd name="T52" fmla="*/ 621 w 1386"/>
              <a:gd name="T53" fmla="*/ 3 h 1386"/>
              <a:gd name="T54" fmla="*/ 692 w 1386"/>
              <a:gd name="T55" fmla="*/ 0 h 1386"/>
              <a:gd name="T56" fmla="*/ 764 w 1386"/>
              <a:gd name="T57" fmla="*/ 3 h 1386"/>
              <a:gd name="T58" fmla="*/ 899 w 1386"/>
              <a:gd name="T59" fmla="*/ 31 h 1386"/>
              <a:gd name="T60" fmla="*/ 1023 w 1386"/>
              <a:gd name="T61" fmla="*/ 84 h 1386"/>
              <a:gd name="T62" fmla="*/ 1134 w 1386"/>
              <a:gd name="T63" fmla="*/ 159 h 1386"/>
              <a:gd name="T64" fmla="*/ 1229 w 1386"/>
              <a:gd name="T65" fmla="*/ 252 h 1386"/>
              <a:gd name="T66" fmla="*/ 1304 w 1386"/>
              <a:gd name="T67" fmla="*/ 363 h 1386"/>
              <a:gd name="T68" fmla="*/ 1356 w 1386"/>
              <a:gd name="T69" fmla="*/ 487 h 1386"/>
              <a:gd name="T70" fmla="*/ 1383 w 1386"/>
              <a:gd name="T71" fmla="*/ 622 h 1386"/>
              <a:gd name="T72" fmla="*/ 1386 w 1386"/>
              <a:gd name="T73" fmla="*/ 69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6" h="1386">
                <a:moveTo>
                  <a:pt x="1386" y="694"/>
                </a:moveTo>
                <a:lnTo>
                  <a:pt x="1383" y="764"/>
                </a:lnTo>
                <a:lnTo>
                  <a:pt x="1356" y="900"/>
                </a:lnTo>
                <a:lnTo>
                  <a:pt x="1304" y="1025"/>
                </a:lnTo>
                <a:lnTo>
                  <a:pt x="1229" y="1136"/>
                </a:lnTo>
                <a:lnTo>
                  <a:pt x="1134" y="1229"/>
                </a:lnTo>
                <a:lnTo>
                  <a:pt x="1023" y="1304"/>
                </a:lnTo>
                <a:lnTo>
                  <a:pt x="899" y="1356"/>
                </a:lnTo>
                <a:lnTo>
                  <a:pt x="764" y="1384"/>
                </a:lnTo>
                <a:lnTo>
                  <a:pt x="692" y="1386"/>
                </a:lnTo>
                <a:lnTo>
                  <a:pt x="621" y="1384"/>
                </a:lnTo>
                <a:lnTo>
                  <a:pt x="486" y="1356"/>
                </a:lnTo>
                <a:lnTo>
                  <a:pt x="361" y="1304"/>
                </a:lnTo>
                <a:lnTo>
                  <a:pt x="252" y="1229"/>
                </a:lnTo>
                <a:lnTo>
                  <a:pt x="157" y="1136"/>
                </a:lnTo>
                <a:lnTo>
                  <a:pt x="82" y="1025"/>
                </a:lnTo>
                <a:lnTo>
                  <a:pt x="30" y="900"/>
                </a:lnTo>
                <a:lnTo>
                  <a:pt x="1" y="764"/>
                </a:lnTo>
                <a:lnTo>
                  <a:pt x="0" y="694"/>
                </a:lnTo>
                <a:lnTo>
                  <a:pt x="1" y="622"/>
                </a:lnTo>
                <a:lnTo>
                  <a:pt x="30" y="487"/>
                </a:lnTo>
                <a:lnTo>
                  <a:pt x="82" y="363"/>
                </a:lnTo>
                <a:lnTo>
                  <a:pt x="157" y="252"/>
                </a:lnTo>
                <a:lnTo>
                  <a:pt x="252" y="159"/>
                </a:lnTo>
                <a:lnTo>
                  <a:pt x="361" y="84"/>
                </a:lnTo>
                <a:lnTo>
                  <a:pt x="486" y="31"/>
                </a:lnTo>
                <a:lnTo>
                  <a:pt x="621" y="3"/>
                </a:lnTo>
                <a:lnTo>
                  <a:pt x="692" y="0"/>
                </a:lnTo>
                <a:lnTo>
                  <a:pt x="764" y="3"/>
                </a:lnTo>
                <a:lnTo>
                  <a:pt x="899" y="31"/>
                </a:lnTo>
                <a:lnTo>
                  <a:pt x="1023" y="84"/>
                </a:lnTo>
                <a:lnTo>
                  <a:pt x="1134" y="159"/>
                </a:lnTo>
                <a:lnTo>
                  <a:pt x="1229" y="252"/>
                </a:lnTo>
                <a:lnTo>
                  <a:pt x="1304" y="363"/>
                </a:lnTo>
                <a:lnTo>
                  <a:pt x="1356" y="487"/>
                </a:lnTo>
                <a:lnTo>
                  <a:pt x="1383" y="622"/>
                </a:lnTo>
                <a:lnTo>
                  <a:pt x="1386" y="6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ctr" anchorCtr="0" compatLnSpc="1">
            <a:prstTxWarp prst="textNoShape">
              <a:avLst/>
            </a:prstTxWarp>
          </a:bodyPr>
          <a:lstStyle/>
          <a:p>
            <a:pPr algn="ctr"/>
            <a:endParaRPr lang="en-US" sz="2520"/>
          </a:p>
        </p:txBody>
      </p:sp>
      <p:sp>
        <p:nvSpPr>
          <p:cNvPr id="3" name="Picture Placeholder 2">
            <a:extLst>
              <a:ext uri="{FF2B5EF4-FFF2-40B4-BE49-F238E27FC236}">
                <a16:creationId xmlns:a16="http://schemas.microsoft.com/office/drawing/2014/main" id="{5AE87989-1E6A-514C-A375-912AEC661F33}"/>
              </a:ext>
            </a:extLst>
          </p:cNvPr>
          <p:cNvSpPr>
            <a:spLocks noGrp="1" noChangeAspect="1"/>
          </p:cNvSpPr>
          <p:nvPr>
            <p:ph type="pic" sz="quarter" idx="10" hasCustomPrompt="1"/>
          </p:nvPr>
        </p:nvSpPr>
        <p:spPr>
          <a:xfrm>
            <a:off x="4800279" y="21236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49" name="Picture Placeholder 2">
            <a:extLst>
              <a:ext uri="{FF2B5EF4-FFF2-40B4-BE49-F238E27FC236}">
                <a16:creationId xmlns:a16="http://schemas.microsoft.com/office/drawing/2014/main" id="{07707041-A62C-AB47-8ABC-46A42AD3ABB7}"/>
              </a:ext>
            </a:extLst>
          </p:cNvPr>
          <p:cNvSpPr>
            <a:spLocks noGrp="1" noChangeAspect="1"/>
          </p:cNvSpPr>
          <p:nvPr>
            <p:ph type="pic" sz="quarter" idx="11" hasCustomPrompt="1"/>
          </p:nvPr>
        </p:nvSpPr>
        <p:spPr>
          <a:xfrm>
            <a:off x="6378356" y="207937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0" name="Picture Placeholder 2">
            <a:extLst>
              <a:ext uri="{FF2B5EF4-FFF2-40B4-BE49-F238E27FC236}">
                <a16:creationId xmlns:a16="http://schemas.microsoft.com/office/drawing/2014/main" id="{A6AE4AA7-EC0F-6E45-953C-61A34D91C6ED}"/>
              </a:ext>
            </a:extLst>
          </p:cNvPr>
          <p:cNvSpPr>
            <a:spLocks noGrp="1" noChangeAspect="1"/>
          </p:cNvSpPr>
          <p:nvPr>
            <p:ph type="pic" sz="quarter" idx="12" hasCustomPrompt="1"/>
          </p:nvPr>
        </p:nvSpPr>
        <p:spPr>
          <a:xfrm>
            <a:off x="7042033" y="353946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1" name="Picture Placeholder 2">
            <a:extLst>
              <a:ext uri="{FF2B5EF4-FFF2-40B4-BE49-F238E27FC236}">
                <a16:creationId xmlns:a16="http://schemas.microsoft.com/office/drawing/2014/main" id="{A21D1631-AC79-CF4A-A21F-0CB35A6B20D3}"/>
              </a:ext>
            </a:extLst>
          </p:cNvPr>
          <p:cNvSpPr>
            <a:spLocks noGrp="1" noChangeAspect="1"/>
          </p:cNvSpPr>
          <p:nvPr>
            <p:ph type="pic" sz="quarter" idx="13" hasCustomPrompt="1"/>
          </p:nvPr>
        </p:nvSpPr>
        <p:spPr>
          <a:xfrm>
            <a:off x="6348858" y="48668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2" name="Picture Placeholder 2">
            <a:extLst>
              <a:ext uri="{FF2B5EF4-FFF2-40B4-BE49-F238E27FC236}">
                <a16:creationId xmlns:a16="http://schemas.microsoft.com/office/drawing/2014/main" id="{58CD840D-8E27-A547-846A-6860F330D0A1}"/>
              </a:ext>
            </a:extLst>
          </p:cNvPr>
          <p:cNvSpPr>
            <a:spLocks noGrp="1" noChangeAspect="1"/>
          </p:cNvSpPr>
          <p:nvPr>
            <p:ph type="pic" sz="quarter" idx="14" hasCustomPrompt="1"/>
          </p:nvPr>
        </p:nvSpPr>
        <p:spPr>
          <a:xfrm>
            <a:off x="4815026" y="497005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3" name="Picture Placeholder 2">
            <a:extLst>
              <a:ext uri="{FF2B5EF4-FFF2-40B4-BE49-F238E27FC236}">
                <a16:creationId xmlns:a16="http://schemas.microsoft.com/office/drawing/2014/main" id="{86C1D323-065C-7E4C-A2CE-EB3211B28818}"/>
              </a:ext>
            </a:extLst>
          </p:cNvPr>
          <p:cNvSpPr>
            <a:spLocks noGrp="1" noChangeAspect="1"/>
          </p:cNvSpPr>
          <p:nvPr>
            <p:ph type="pic" sz="quarter" idx="15" hasCustomPrompt="1"/>
          </p:nvPr>
        </p:nvSpPr>
        <p:spPr>
          <a:xfrm>
            <a:off x="4018613" y="350996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22" name="Text Placeholder 2">
            <a:extLst>
              <a:ext uri="{FF2B5EF4-FFF2-40B4-BE49-F238E27FC236}">
                <a16:creationId xmlns:a16="http://schemas.microsoft.com/office/drawing/2014/main" id="{7D06E406-A496-DE41-B241-3AF97C26FA89}"/>
              </a:ext>
            </a:extLst>
          </p:cNvPr>
          <p:cNvSpPr>
            <a:spLocks noGrp="1"/>
          </p:cNvSpPr>
          <p:nvPr>
            <p:ph type="body" idx="16"/>
          </p:nvPr>
        </p:nvSpPr>
        <p:spPr>
          <a:xfrm>
            <a:off x="7827320" y="209493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3" name="Text Placeholder 2">
            <a:extLst>
              <a:ext uri="{FF2B5EF4-FFF2-40B4-BE49-F238E27FC236}">
                <a16:creationId xmlns:a16="http://schemas.microsoft.com/office/drawing/2014/main" id="{EB2A06B5-58B8-B64B-94EF-2F0A66B0CA51}"/>
              </a:ext>
            </a:extLst>
          </p:cNvPr>
          <p:cNvSpPr>
            <a:spLocks noGrp="1"/>
          </p:cNvSpPr>
          <p:nvPr>
            <p:ph type="body" idx="17"/>
          </p:nvPr>
        </p:nvSpPr>
        <p:spPr>
          <a:xfrm>
            <a:off x="7827320" y="239053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4" name="Text Placeholder 2">
            <a:extLst>
              <a:ext uri="{FF2B5EF4-FFF2-40B4-BE49-F238E27FC236}">
                <a16:creationId xmlns:a16="http://schemas.microsoft.com/office/drawing/2014/main" id="{67429710-AF13-ED44-B041-E612D82757B8}"/>
              </a:ext>
            </a:extLst>
          </p:cNvPr>
          <p:cNvSpPr>
            <a:spLocks noGrp="1"/>
          </p:cNvSpPr>
          <p:nvPr>
            <p:ph type="body" idx="18"/>
          </p:nvPr>
        </p:nvSpPr>
        <p:spPr>
          <a:xfrm>
            <a:off x="8597829" y="3663839"/>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5" name="Text Placeholder 2">
            <a:extLst>
              <a:ext uri="{FF2B5EF4-FFF2-40B4-BE49-F238E27FC236}">
                <a16:creationId xmlns:a16="http://schemas.microsoft.com/office/drawing/2014/main" id="{E398D6A6-54F2-134D-9F39-754A836A31DF}"/>
              </a:ext>
            </a:extLst>
          </p:cNvPr>
          <p:cNvSpPr>
            <a:spLocks noGrp="1"/>
          </p:cNvSpPr>
          <p:nvPr>
            <p:ph type="body" idx="19"/>
          </p:nvPr>
        </p:nvSpPr>
        <p:spPr>
          <a:xfrm>
            <a:off x="8597829" y="3959439"/>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6" name="Text Placeholder 2">
            <a:extLst>
              <a:ext uri="{FF2B5EF4-FFF2-40B4-BE49-F238E27FC236}">
                <a16:creationId xmlns:a16="http://schemas.microsoft.com/office/drawing/2014/main" id="{47F734D1-FBC3-3146-8353-C5BE3E27254C}"/>
              </a:ext>
            </a:extLst>
          </p:cNvPr>
          <p:cNvSpPr>
            <a:spLocks noGrp="1"/>
          </p:cNvSpPr>
          <p:nvPr>
            <p:ph type="body" idx="20"/>
          </p:nvPr>
        </p:nvSpPr>
        <p:spPr>
          <a:xfrm>
            <a:off x="7827320" y="511496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7" name="Text Placeholder 2">
            <a:extLst>
              <a:ext uri="{FF2B5EF4-FFF2-40B4-BE49-F238E27FC236}">
                <a16:creationId xmlns:a16="http://schemas.microsoft.com/office/drawing/2014/main" id="{603EC48F-2377-EF4F-82E9-CC6693051E84}"/>
              </a:ext>
            </a:extLst>
          </p:cNvPr>
          <p:cNvSpPr>
            <a:spLocks noGrp="1"/>
          </p:cNvSpPr>
          <p:nvPr>
            <p:ph type="body" idx="21"/>
          </p:nvPr>
        </p:nvSpPr>
        <p:spPr>
          <a:xfrm>
            <a:off x="7827320" y="541056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8" name="Text Placeholder 2">
            <a:extLst>
              <a:ext uri="{FF2B5EF4-FFF2-40B4-BE49-F238E27FC236}">
                <a16:creationId xmlns:a16="http://schemas.microsoft.com/office/drawing/2014/main" id="{2F06B242-A63C-5344-8FB7-D0F6EEC45FA7}"/>
              </a:ext>
            </a:extLst>
          </p:cNvPr>
          <p:cNvSpPr>
            <a:spLocks noGrp="1"/>
          </p:cNvSpPr>
          <p:nvPr>
            <p:ph type="body" idx="22"/>
          </p:nvPr>
        </p:nvSpPr>
        <p:spPr>
          <a:xfrm>
            <a:off x="1663420" y="511496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9" name="Text Placeholder 2">
            <a:extLst>
              <a:ext uri="{FF2B5EF4-FFF2-40B4-BE49-F238E27FC236}">
                <a16:creationId xmlns:a16="http://schemas.microsoft.com/office/drawing/2014/main" id="{9AAF1397-C7ED-5F4C-A97B-9F7A01CEE114}"/>
              </a:ext>
            </a:extLst>
          </p:cNvPr>
          <p:cNvSpPr>
            <a:spLocks noGrp="1"/>
          </p:cNvSpPr>
          <p:nvPr>
            <p:ph type="body" idx="23"/>
          </p:nvPr>
        </p:nvSpPr>
        <p:spPr>
          <a:xfrm>
            <a:off x="1663420" y="541056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0" name="Text Placeholder 2">
            <a:extLst>
              <a:ext uri="{FF2B5EF4-FFF2-40B4-BE49-F238E27FC236}">
                <a16:creationId xmlns:a16="http://schemas.microsoft.com/office/drawing/2014/main" id="{C9A60DCD-1331-B147-AA00-5A0711BCA23C}"/>
              </a:ext>
            </a:extLst>
          </p:cNvPr>
          <p:cNvSpPr>
            <a:spLocks noGrp="1"/>
          </p:cNvSpPr>
          <p:nvPr>
            <p:ph type="body" idx="24"/>
          </p:nvPr>
        </p:nvSpPr>
        <p:spPr>
          <a:xfrm>
            <a:off x="911649" y="3663839"/>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1" name="Text Placeholder 2">
            <a:extLst>
              <a:ext uri="{FF2B5EF4-FFF2-40B4-BE49-F238E27FC236}">
                <a16:creationId xmlns:a16="http://schemas.microsoft.com/office/drawing/2014/main" id="{BDA42A16-E0B2-864A-80DF-2F538D5EAB6B}"/>
              </a:ext>
            </a:extLst>
          </p:cNvPr>
          <p:cNvSpPr>
            <a:spLocks noGrp="1"/>
          </p:cNvSpPr>
          <p:nvPr>
            <p:ph type="body" idx="25"/>
          </p:nvPr>
        </p:nvSpPr>
        <p:spPr>
          <a:xfrm>
            <a:off x="911649" y="3959439"/>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32" name="Text Placeholder 2">
            <a:extLst>
              <a:ext uri="{FF2B5EF4-FFF2-40B4-BE49-F238E27FC236}">
                <a16:creationId xmlns:a16="http://schemas.microsoft.com/office/drawing/2014/main" id="{6BE65B95-FAFE-AF4E-AB72-D6B94B1560AE}"/>
              </a:ext>
            </a:extLst>
          </p:cNvPr>
          <p:cNvSpPr>
            <a:spLocks noGrp="1"/>
          </p:cNvSpPr>
          <p:nvPr>
            <p:ph type="body" idx="26"/>
          </p:nvPr>
        </p:nvSpPr>
        <p:spPr>
          <a:xfrm>
            <a:off x="1663420" y="209493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3" name="Text Placeholder 2">
            <a:extLst>
              <a:ext uri="{FF2B5EF4-FFF2-40B4-BE49-F238E27FC236}">
                <a16:creationId xmlns:a16="http://schemas.microsoft.com/office/drawing/2014/main" id="{CE24CAA5-8D93-5949-9B55-4707BE2CF972}"/>
              </a:ext>
            </a:extLst>
          </p:cNvPr>
          <p:cNvSpPr>
            <a:spLocks noGrp="1"/>
          </p:cNvSpPr>
          <p:nvPr>
            <p:ph type="body" idx="27"/>
          </p:nvPr>
        </p:nvSpPr>
        <p:spPr>
          <a:xfrm>
            <a:off x="1663420" y="239053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pic>
        <p:nvPicPr>
          <p:cNvPr id="34" name="Picture 33" descr="A picture containing icon&#10;&#10;Description automatically generated">
            <a:extLst>
              <a:ext uri="{FF2B5EF4-FFF2-40B4-BE49-F238E27FC236}">
                <a16:creationId xmlns:a16="http://schemas.microsoft.com/office/drawing/2014/main" id="{25640CE8-9374-5548-85C0-2F6A2EF3B2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4" name="Text Placeholder 3">
            <a:extLst>
              <a:ext uri="{FF2B5EF4-FFF2-40B4-BE49-F238E27FC236}">
                <a16:creationId xmlns:a16="http://schemas.microsoft.com/office/drawing/2014/main" id="{0D24A3DD-4738-1E47-93FF-704B99451BE0}"/>
              </a:ext>
            </a:extLst>
          </p:cNvPr>
          <p:cNvSpPr>
            <a:spLocks noGrp="1"/>
          </p:cNvSpPr>
          <p:nvPr>
            <p:ph type="body" sz="quarter" idx="28" hasCustomPrompt="1"/>
          </p:nvPr>
        </p:nvSpPr>
        <p:spPr>
          <a:xfrm>
            <a:off x="397661" y="1100465"/>
            <a:ext cx="10491950" cy="553957"/>
          </a:xfrm>
          <a:prstGeom prst="rect">
            <a:avLst/>
          </a:prstGeom>
        </p:spPr>
        <p:txBody>
          <a:bodyPr/>
          <a:lstStyle>
            <a:lvl1pPr>
              <a:defRPr sz="1600" b="1">
                <a:solidFill>
                  <a:srgbClr val="004582"/>
                </a:solidFill>
              </a:defRPr>
            </a:lvl1pPr>
          </a:lstStyle>
          <a:p>
            <a:pPr lvl="0"/>
            <a:r>
              <a:rPr lang="en-GB" dirty="0"/>
              <a:t>Write your Subheading here</a:t>
            </a:r>
          </a:p>
        </p:txBody>
      </p:sp>
      <p:sp>
        <p:nvSpPr>
          <p:cNvPr id="35" name="Rectangle: Rounded Corners 27">
            <a:extLst>
              <a:ext uri="{FF2B5EF4-FFF2-40B4-BE49-F238E27FC236}">
                <a16:creationId xmlns:a16="http://schemas.microsoft.com/office/drawing/2014/main" id="{206C5C5A-AEA8-7043-98B0-595E15F7B82F}"/>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43577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62" name="Freeform: Shape 14">
            <a:extLst>
              <a:ext uri="{FF2B5EF4-FFF2-40B4-BE49-F238E27FC236}">
                <a16:creationId xmlns:a16="http://schemas.microsoft.com/office/drawing/2014/main" id="{8A42D8F3-E311-D04B-BE6D-DA3DCE2DBFED}"/>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58" name="Rectangle: Rounded Corners 4">
            <a:extLst>
              <a:ext uri="{FF2B5EF4-FFF2-40B4-BE49-F238E27FC236}">
                <a16:creationId xmlns:a16="http://schemas.microsoft.com/office/drawing/2014/main" id="{221EF850-2666-EC40-8F61-E9676002D54B}"/>
              </a:ext>
            </a:extLst>
          </p:cNvPr>
          <p:cNvSpPr/>
          <p:nvPr userDrawn="1"/>
        </p:nvSpPr>
        <p:spPr>
          <a:xfrm>
            <a:off x="364652" y="5099554"/>
            <a:ext cx="2446160" cy="1296000"/>
          </a:xfrm>
          <a:prstGeom prst="roundRect">
            <a:avLst>
              <a:gd name="adj" fmla="val 11617"/>
            </a:avLst>
          </a:prstGeom>
          <a:solidFill>
            <a:srgbClr val="72A2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59" name="Rectangle: Rounded Corners 7">
            <a:extLst>
              <a:ext uri="{FF2B5EF4-FFF2-40B4-BE49-F238E27FC236}">
                <a16:creationId xmlns:a16="http://schemas.microsoft.com/office/drawing/2014/main" id="{5B6D26CF-CFCF-4C43-959F-AB57F37B709E}"/>
              </a:ext>
            </a:extLst>
          </p:cNvPr>
          <p:cNvSpPr/>
          <p:nvPr userDrawn="1"/>
        </p:nvSpPr>
        <p:spPr>
          <a:xfrm>
            <a:off x="364652" y="3772122"/>
            <a:ext cx="2446160" cy="1260000"/>
          </a:xfrm>
          <a:prstGeom prst="roundRect">
            <a:avLst>
              <a:gd name="adj" fmla="val 10354"/>
            </a:avLst>
          </a:prstGeom>
          <a:solidFill>
            <a:srgbClr val="409B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60" name="Rectangle: Rounded Corners 5">
            <a:extLst>
              <a:ext uri="{FF2B5EF4-FFF2-40B4-BE49-F238E27FC236}">
                <a16:creationId xmlns:a16="http://schemas.microsoft.com/office/drawing/2014/main" id="{E5BE2151-96B8-0640-8C16-8B0A8D536689}"/>
              </a:ext>
            </a:extLst>
          </p:cNvPr>
          <p:cNvSpPr/>
          <p:nvPr userDrawn="1"/>
        </p:nvSpPr>
        <p:spPr>
          <a:xfrm>
            <a:off x="364652" y="2408690"/>
            <a:ext cx="2446160" cy="1296000"/>
          </a:xfrm>
          <a:prstGeom prst="roundRect">
            <a:avLst>
              <a:gd name="adj" fmla="val 10354"/>
            </a:avLst>
          </a:prstGeom>
          <a:solidFill>
            <a:srgbClr val="3CA8C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ndParaRPr>
          </a:p>
        </p:txBody>
      </p:sp>
      <p:sp>
        <p:nvSpPr>
          <p:cNvPr id="61" name="Rectangle: Rounded Corners 6">
            <a:extLst>
              <a:ext uri="{FF2B5EF4-FFF2-40B4-BE49-F238E27FC236}">
                <a16:creationId xmlns:a16="http://schemas.microsoft.com/office/drawing/2014/main" id="{880D2BA1-3F35-4541-BE79-C66A76AB8B7B}"/>
              </a:ext>
            </a:extLst>
          </p:cNvPr>
          <p:cNvSpPr/>
          <p:nvPr userDrawn="1"/>
        </p:nvSpPr>
        <p:spPr>
          <a:xfrm>
            <a:off x="363732" y="1029959"/>
            <a:ext cx="2448000" cy="1296000"/>
          </a:xfrm>
          <a:prstGeom prst="roundRect">
            <a:avLst>
              <a:gd name="adj" fmla="val 10354"/>
            </a:avLst>
          </a:prstGeom>
          <a:solidFill>
            <a:srgbClr val="33AD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4" name="Title 11">
            <a:extLst>
              <a:ext uri="{FF2B5EF4-FFF2-40B4-BE49-F238E27FC236}">
                <a16:creationId xmlns:a16="http://schemas.microsoft.com/office/drawing/2014/main" id="{61BE9B3A-E24C-7D41-B0F2-99C8C34021EB}"/>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7" name="Text Placeholder 2">
            <a:extLst>
              <a:ext uri="{FF2B5EF4-FFF2-40B4-BE49-F238E27FC236}">
                <a16:creationId xmlns:a16="http://schemas.microsoft.com/office/drawing/2014/main" id="{26131AE9-8C97-8B4D-A462-FAB5410BEAA1}"/>
              </a:ext>
            </a:extLst>
          </p:cNvPr>
          <p:cNvSpPr>
            <a:spLocks noGrp="1"/>
          </p:cNvSpPr>
          <p:nvPr>
            <p:ph type="body" idx="17"/>
          </p:nvPr>
        </p:nvSpPr>
        <p:spPr>
          <a:xfrm>
            <a:off x="637807" y="1266003"/>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18" name="Text Placeholder 2">
            <a:extLst>
              <a:ext uri="{FF2B5EF4-FFF2-40B4-BE49-F238E27FC236}">
                <a16:creationId xmlns:a16="http://schemas.microsoft.com/office/drawing/2014/main" id="{630CA53A-5B1F-9F4A-A0DA-4C04A81A623D}"/>
              </a:ext>
            </a:extLst>
          </p:cNvPr>
          <p:cNvSpPr>
            <a:spLocks noGrp="1"/>
          </p:cNvSpPr>
          <p:nvPr>
            <p:ph type="body" idx="18"/>
          </p:nvPr>
        </p:nvSpPr>
        <p:spPr>
          <a:xfrm>
            <a:off x="637807" y="2644734"/>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9" name="Text Placeholder 2">
            <a:extLst>
              <a:ext uri="{FF2B5EF4-FFF2-40B4-BE49-F238E27FC236}">
                <a16:creationId xmlns:a16="http://schemas.microsoft.com/office/drawing/2014/main" id="{EC94D826-074E-B947-92F3-9BDB391A4B2C}"/>
              </a:ext>
            </a:extLst>
          </p:cNvPr>
          <p:cNvSpPr>
            <a:spLocks noGrp="1"/>
          </p:cNvSpPr>
          <p:nvPr>
            <p:ph type="body" idx="19"/>
          </p:nvPr>
        </p:nvSpPr>
        <p:spPr>
          <a:xfrm>
            <a:off x="637807" y="3990166"/>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0" name="Text Placeholder 2">
            <a:extLst>
              <a:ext uri="{FF2B5EF4-FFF2-40B4-BE49-F238E27FC236}">
                <a16:creationId xmlns:a16="http://schemas.microsoft.com/office/drawing/2014/main" id="{518D554C-BD92-1843-B042-237F90D798CF}"/>
              </a:ext>
            </a:extLst>
          </p:cNvPr>
          <p:cNvSpPr>
            <a:spLocks noGrp="1"/>
          </p:cNvSpPr>
          <p:nvPr>
            <p:ph type="body" idx="20"/>
          </p:nvPr>
        </p:nvSpPr>
        <p:spPr>
          <a:xfrm>
            <a:off x="637807" y="5335598"/>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pic>
        <p:nvPicPr>
          <p:cNvPr id="21" name="Picture 20" descr="A picture containing icon&#10;&#10;Description automatically generated">
            <a:extLst>
              <a:ext uri="{FF2B5EF4-FFF2-40B4-BE49-F238E27FC236}">
                <a16:creationId xmlns:a16="http://schemas.microsoft.com/office/drawing/2014/main" id="{A265AEF6-38DB-924C-A60C-F63DC427E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2" name="Text Placeholder 3">
            <a:extLst>
              <a:ext uri="{FF2B5EF4-FFF2-40B4-BE49-F238E27FC236}">
                <a16:creationId xmlns:a16="http://schemas.microsoft.com/office/drawing/2014/main" id="{D2521595-DF39-B14B-9FBA-C2B0E56AA8F8}"/>
              </a:ext>
            </a:extLst>
          </p:cNvPr>
          <p:cNvSpPr>
            <a:spLocks noGrp="1"/>
          </p:cNvSpPr>
          <p:nvPr>
            <p:ph type="body" sz="half" idx="21"/>
          </p:nvPr>
        </p:nvSpPr>
        <p:spPr>
          <a:xfrm>
            <a:off x="3326507" y="1137959"/>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3" name="Text Placeholder 3">
            <a:extLst>
              <a:ext uri="{FF2B5EF4-FFF2-40B4-BE49-F238E27FC236}">
                <a16:creationId xmlns:a16="http://schemas.microsoft.com/office/drawing/2014/main" id="{023BFF9A-9293-E24A-A7AE-8A6D8E20D294}"/>
              </a:ext>
            </a:extLst>
          </p:cNvPr>
          <p:cNvSpPr>
            <a:spLocks noGrp="1"/>
          </p:cNvSpPr>
          <p:nvPr>
            <p:ph type="body" sz="half" idx="22"/>
          </p:nvPr>
        </p:nvSpPr>
        <p:spPr>
          <a:xfrm>
            <a:off x="3326507" y="2516690"/>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4" name="Text Placeholder 3">
            <a:extLst>
              <a:ext uri="{FF2B5EF4-FFF2-40B4-BE49-F238E27FC236}">
                <a16:creationId xmlns:a16="http://schemas.microsoft.com/office/drawing/2014/main" id="{E342D6D3-6E77-7843-AEE4-EF15382E60A9}"/>
              </a:ext>
            </a:extLst>
          </p:cNvPr>
          <p:cNvSpPr>
            <a:spLocks noGrp="1"/>
          </p:cNvSpPr>
          <p:nvPr>
            <p:ph type="body" sz="half" idx="23"/>
          </p:nvPr>
        </p:nvSpPr>
        <p:spPr>
          <a:xfrm>
            <a:off x="3326507" y="3862122"/>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5" name="Text Placeholder 3">
            <a:extLst>
              <a:ext uri="{FF2B5EF4-FFF2-40B4-BE49-F238E27FC236}">
                <a16:creationId xmlns:a16="http://schemas.microsoft.com/office/drawing/2014/main" id="{7118A05D-ABE3-3441-9FA2-6AEE0F630999}"/>
              </a:ext>
            </a:extLst>
          </p:cNvPr>
          <p:cNvSpPr>
            <a:spLocks noGrp="1"/>
          </p:cNvSpPr>
          <p:nvPr>
            <p:ph type="body" sz="half" idx="24"/>
          </p:nvPr>
        </p:nvSpPr>
        <p:spPr>
          <a:xfrm>
            <a:off x="3326507" y="5207554"/>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7" name="Rectangle: Rounded Corners 27">
            <a:extLst>
              <a:ext uri="{FF2B5EF4-FFF2-40B4-BE49-F238E27FC236}">
                <a16:creationId xmlns:a16="http://schemas.microsoft.com/office/drawing/2014/main" id="{6E8DF8F9-ACB8-6B44-BC7C-AB34B94BF623}"/>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390677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3B938D-3DBD-4797-B347-02EE0F295DD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3" name="Object 2" hidden="1">
                        <a:extLst>
                          <a:ext uri="{FF2B5EF4-FFF2-40B4-BE49-F238E27FC236}">
                            <a16:creationId xmlns:a16="http://schemas.microsoft.com/office/drawing/2014/main" id="{FF3B938D-3DBD-4797-B347-02EE0F295D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2" name="TextBox 11">
            <a:extLst>
              <a:ext uri="{FF2B5EF4-FFF2-40B4-BE49-F238E27FC236}">
                <a16:creationId xmlns:a16="http://schemas.microsoft.com/office/drawing/2014/main" id="{A57AC222-5CA2-9643-BE24-E5546A0E887D}"/>
              </a:ext>
            </a:extLst>
          </p:cNvPr>
          <p:cNvSpPr txBox="1">
            <a:spLocks/>
          </p:cNvSpPr>
          <p:nvPr userDrawn="1">
            <p:custDataLst>
              <p:tags r:id="rId2"/>
            </p:custDataLst>
          </p:nvPr>
        </p:nvSpPr>
        <p:spPr>
          <a:xfrm>
            <a:off x="371474" y="4706521"/>
            <a:ext cx="8241581" cy="1384854"/>
          </a:xfrm>
          <a:prstGeom prst="roundRect">
            <a:avLst>
              <a:gd name="adj" fmla="val 5268"/>
            </a:avLst>
          </a:prstGeom>
          <a:solidFill>
            <a:schemeClr val="bg1">
              <a:lumMod val="95000"/>
            </a:schemeClr>
          </a:solidFill>
          <a:ln w="19050">
            <a:noFill/>
          </a:ln>
          <a:effectLst/>
        </p:spPr>
        <p:txBody>
          <a:bodyPr vert="horz" wrap="square" lIns="45720" tIns="137160" rIns="45720" bIns="45720" rtlCol="0" anchor="t">
            <a:noAutofit/>
          </a:bodyPr>
          <a:lstStyle/>
          <a:p>
            <a:pPr marL="0" marR="0" lvl="0" indent="0" algn="l" defTabSz="457200" rtl="0" eaLnBrk="1" fontAlgn="auto" latinLnBrk="0" hangingPunct="1">
              <a:lnSpc>
                <a:spcPct val="100000"/>
              </a:lnSpc>
              <a:spcBef>
                <a:spcPts val="326"/>
              </a:spcBef>
              <a:spcAft>
                <a:spcPts val="0"/>
              </a:spcAft>
              <a:buClr>
                <a:srgbClr val="46AAC5"/>
              </a:buClr>
              <a:buSzPct val="100000"/>
              <a:buFont typeface="Wingdings" pitchFamily="2" charset="2"/>
              <a:buNone/>
              <a:tabLst/>
              <a:defRPr/>
            </a:pP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Text Placeholder 2">
            <a:extLst>
              <a:ext uri="{FF2B5EF4-FFF2-40B4-BE49-F238E27FC236}">
                <a16:creationId xmlns:a16="http://schemas.microsoft.com/office/drawing/2014/main" id="{CA902570-1A72-F84A-8FFF-0626F1D8C696}"/>
              </a:ext>
            </a:extLst>
          </p:cNvPr>
          <p:cNvSpPr>
            <a:spLocks noGrp="1"/>
          </p:cNvSpPr>
          <p:nvPr>
            <p:ph type="body" idx="1"/>
          </p:nvPr>
        </p:nvSpPr>
        <p:spPr>
          <a:xfrm>
            <a:off x="464908" y="1041325"/>
            <a:ext cx="10070031" cy="225126"/>
          </a:xfrm>
          <a:prstGeom prst="rect">
            <a:avLst/>
          </a:prstGeom>
        </p:spPr>
        <p:txBody>
          <a:bodyPr wrap="square" anchor="t">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3">
            <a:extLst>
              <a:ext uri="{FF2B5EF4-FFF2-40B4-BE49-F238E27FC236}">
                <a16:creationId xmlns:a16="http://schemas.microsoft.com/office/drawing/2014/main" id="{8CDBB207-7ED8-064A-B08D-4B1C5E711CFC}"/>
              </a:ext>
            </a:extLst>
          </p:cNvPr>
          <p:cNvSpPr>
            <a:spLocks noGrp="1"/>
          </p:cNvSpPr>
          <p:nvPr>
            <p:ph type="body" sz="half" idx="2"/>
          </p:nvPr>
        </p:nvSpPr>
        <p:spPr>
          <a:xfrm>
            <a:off x="464908" y="1714651"/>
            <a:ext cx="7806755" cy="2651866"/>
          </a:xfrm>
          <a:prstGeom prst="rect">
            <a:avLst/>
          </a:prstGeom>
        </p:spPr>
        <p:txBody>
          <a:bodyPr vert="horz" lIns="0" tIns="0" rIns="0" bIns="0" rtlCol="0">
            <a:normAutofit/>
          </a:bodyPr>
          <a:lstStyle>
            <a:lvl1pPr>
              <a:defRPr lang="en-GB" dirty="0"/>
            </a:lvl1pPr>
          </a:lstStyle>
          <a:p>
            <a:pPr lvl="0"/>
            <a:r>
              <a:rPr lang="en-GB" dirty="0"/>
              <a:t>Click to edit Master text styles</a:t>
            </a:r>
          </a:p>
        </p:txBody>
      </p:sp>
      <p:sp>
        <p:nvSpPr>
          <p:cNvPr id="15" name="Text Placeholder 3">
            <a:extLst>
              <a:ext uri="{FF2B5EF4-FFF2-40B4-BE49-F238E27FC236}">
                <a16:creationId xmlns:a16="http://schemas.microsoft.com/office/drawing/2014/main" id="{E09503B7-A99B-914B-A7C3-C81CFA338835}"/>
              </a:ext>
            </a:extLst>
          </p:cNvPr>
          <p:cNvSpPr>
            <a:spLocks noGrp="1"/>
          </p:cNvSpPr>
          <p:nvPr>
            <p:ph type="body" sz="half" idx="10"/>
          </p:nvPr>
        </p:nvSpPr>
        <p:spPr>
          <a:xfrm>
            <a:off x="464908" y="4850260"/>
            <a:ext cx="7775932" cy="1097376"/>
          </a:xfrm>
          <a:prstGeom prst="rect">
            <a:avLst/>
          </a:prstGeom>
        </p:spPr>
        <p:txBody>
          <a:bodyPr/>
          <a:lstStyle>
            <a:lvl1pPr marL="285750" indent="-285750">
              <a:buClr>
                <a:schemeClr val="accent3"/>
              </a:buClr>
              <a:buSzPct val="12000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picture containing icon&#10;&#10;Description automatically generated">
            <a:extLst>
              <a:ext uri="{FF2B5EF4-FFF2-40B4-BE49-F238E27FC236}">
                <a16:creationId xmlns:a16="http://schemas.microsoft.com/office/drawing/2014/main" id="{B337F51B-F320-A94A-B169-F31EA31CB3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11" name="Rectangle: Rounded Corners 27">
            <a:extLst>
              <a:ext uri="{FF2B5EF4-FFF2-40B4-BE49-F238E27FC236}">
                <a16:creationId xmlns:a16="http://schemas.microsoft.com/office/drawing/2014/main" id="{872533E4-43D1-7A4E-B8BF-5CB9AD5E2540}"/>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442648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normAutofit/>
          </a:bodyPr>
          <a:lstStyle>
            <a:lvl1pPr marL="0" indent="0">
              <a:tabLst>
                <a:tab pos="3327400" algn="l"/>
              </a:tabLst>
              <a:defRPr sz="28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Rectangle: Rounded Corners 46">
            <a:extLst>
              <a:ext uri="{FF2B5EF4-FFF2-40B4-BE49-F238E27FC236}">
                <a16:creationId xmlns:a16="http://schemas.microsoft.com/office/drawing/2014/main" id="{2BD140BB-4F6C-EC44-9B87-BE7706386271}"/>
              </a:ext>
            </a:extLst>
          </p:cNvPr>
          <p:cNvSpPr>
            <a:spLocks/>
          </p:cNvSpPr>
          <p:nvPr userDrawn="1"/>
        </p:nvSpPr>
        <p:spPr>
          <a:xfrm>
            <a:off x="396343" y="1095291"/>
            <a:ext cx="1908000" cy="1368000"/>
          </a:xfrm>
          <a:prstGeom prst="roundRect">
            <a:avLst>
              <a:gd name="adj" fmla="val 9091"/>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Rounded Corners 55">
            <a:extLst>
              <a:ext uri="{FF2B5EF4-FFF2-40B4-BE49-F238E27FC236}">
                <a16:creationId xmlns:a16="http://schemas.microsoft.com/office/drawing/2014/main" id="{B09B7DA6-5D0F-554D-B7C5-DAF106A9DE33}"/>
              </a:ext>
            </a:extLst>
          </p:cNvPr>
          <p:cNvSpPr>
            <a:spLocks/>
          </p:cNvSpPr>
          <p:nvPr userDrawn="1"/>
        </p:nvSpPr>
        <p:spPr>
          <a:xfrm>
            <a:off x="5131943" y="1095291"/>
            <a:ext cx="1908000" cy="1368000"/>
          </a:xfrm>
          <a:prstGeom prst="roundRect">
            <a:avLst>
              <a:gd name="adj" fmla="val 10173"/>
            </a:avLst>
          </a:prstGeom>
          <a:solidFill>
            <a:srgbClr val="409BD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59">
            <a:extLst>
              <a:ext uri="{FF2B5EF4-FFF2-40B4-BE49-F238E27FC236}">
                <a16:creationId xmlns:a16="http://schemas.microsoft.com/office/drawing/2014/main" id="{0960D375-A7B7-A544-9F10-F231101B6B60}"/>
              </a:ext>
            </a:extLst>
          </p:cNvPr>
          <p:cNvSpPr>
            <a:spLocks/>
          </p:cNvSpPr>
          <p:nvPr userDrawn="1"/>
        </p:nvSpPr>
        <p:spPr>
          <a:xfrm>
            <a:off x="9914044" y="1095291"/>
            <a:ext cx="1908000" cy="1368000"/>
          </a:xfrm>
          <a:prstGeom prst="roundRect">
            <a:avLst>
              <a:gd name="adj" fmla="val 9091"/>
            </a:avLst>
          </a:prstGeom>
          <a:solidFill>
            <a:srgbClr val="9AA8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Rounded Corners 62">
            <a:extLst>
              <a:ext uri="{FF2B5EF4-FFF2-40B4-BE49-F238E27FC236}">
                <a16:creationId xmlns:a16="http://schemas.microsoft.com/office/drawing/2014/main" id="{1EC8F944-61B3-1945-9B44-568834368877}"/>
              </a:ext>
            </a:extLst>
          </p:cNvPr>
          <p:cNvSpPr>
            <a:spLocks/>
          </p:cNvSpPr>
          <p:nvPr userDrawn="1"/>
        </p:nvSpPr>
        <p:spPr>
          <a:xfrm>
            <a:off x="7494010" y="1095291"/>
            <a:ext cx="1908000" cy="1368000"/>
          </a:xfrm>
          <a:prstGeom prst="roundRect">
            <a:avLst>
              <a:gd name="adj" fmla="val 9091"/>
            </a:avLst>
          </a:prstGeom>
          <a:solidFill>
            <a:srgbClr val="72A2C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66">
            <a:extLst>
              <a:ext uri="{FF2B5EF4-FFF2-40B4-BE49-F238E27FC236}">
                <a16:creationId xmlns:a16="http://schemas.microsoft.com/office/drawing/2014/main" id="{C0CE8EC9-D325-EF4C-80D4-D5D738A28C4C}"/>
              </a:ext>
            </a:extLst>
          </p:cNvPr>
          <p:cNvSpPr>
            <a:spLocks/>
          </p:cNvSpPr>
          <p:nvPr userDrawn="1"/>
        </p:nvSpPr>
        <p:spPr>
          <a:xfrm>
            <a:off x="2789975" y="1095291"/>
            <a:ext cx="1908000" cy="1368000"/>
          </a:xfrm>
          <a:prstGeom prst="roundRect">
            <a:avLst>
              <a:gd name="adj" fmla="val 9091"/>
            </a:avLst>
          </a:prstGeom>
          <a:solidFill>
            <a:srgbClr val="3CA8C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3">
            <a:extLst>
              <a:ext uri="{FF2B5EF4-FFF2-40B4-BE49-F238E27FC236}">
                <a16:creationId xmlns:a16="http://schemas.microsoft.com/office/drawing/2014/main" id="{C48A67FA-07DF-E44D-BB61-28E9409D3B96}"/>
              </a:ext>
            </a:extLst>
          </p:cNvPr>
          <p:cNvSpPr>
            <a:spLocks noGrp="1"/>
          </p:cNvSpPr>
          <p:nvPr>
            <p:ph type="body" sz="half" idx="19" hasCustomPrompt="1"/>
          </p:nvPr>
        </p:nvSpPr>
        <p:spPr>
          <a:xfrm>
            <a:off x="3963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5" name="Text Placeholder 3">
            <a:extLst>
              <a:ext uri="{FF2B5EF4-FFF2-40B4-BE49-F238E27FC236}">
                <a16:creationId xmlns:a16="http://schemas.microsoft.com/office/drawing/2014/main" id="{23D8C962-5DD1-C14F-9165-E6B53C8E92EA}"/>
              </a:ext>
            </a:extLst>
          </p:cNvPr>
          <p:cNvSpPr>
            <a:spLocks noGrp="1"/>
          </p:cNvSpPr>
          <p:nvPr>
            <p:ph type="body" sz="half" idx="20"/>
          </p:nvPr>
        </p:nvSpPr>
        <p:spPr>
          <a:xfrm>
            <a:off x="2789975"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6" name="Text Placeholder 3">
            <a:extLst>
              <a:ext uri="{FF2B5EF4-FFF2-40B4-BE49-F238E27FC236}">
                <a16:creationId xmlns:a16="http://schemas.microsoft.com/office/drawing/2014/main" id="{F2A75F9E-BB34-D24D-AC55-FAC1786698E4}"/>
              </a:ext>
            </a:extLst>
          </p:cNvPr>
          <p:cNvSpPr>
            <a:spLocks noGrp="1"/>
          </p:cNvSpPr>
          <p:nvPr>
            <p:ph type="body" sz="half" idx="21"/>
          </p:nvPr>
        </p:nvSpPr>
        <p:spPr>
          <a:xfrm>
            <a:off x="51319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7" name="Text Placeholder 3">
            <a:extLst>
              <a:ext uri="{FF2B5EF4-FFF2-40B4-BE49-F238E27FC236}">
                <a16:creationId xmlns:a16="http://schemas.microsoft.com/office/drawing/2014/main" id="{9E0D5C9E-CD2A-A347-9D77-276FE5D446DE}"/>
              </a:ext>
            </a:extLst>
          </p:cNvPr>
          <p:cNvSpPr>
            <a:spLocks noGrp="1"/>
          </p:cNvSpPr>
          <p:nvPr>
            <p:ph type="body" sz="half" idx="22"/>
          </p:nvPr>
        </p:nvSpPr>
        <p:spPr>
          <a:xfrm>
            <a:off x="7494010"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8" name="Text Placeholder 3">
            <a:extLst>
              <a:ext uri="{FF2B5EF4-FFF2-40B4-BE49-F238E27FC236}">
                <a16:creationId xmlns:a16="http://schemas.microsoft.com/office/drawing/2014/main" id="{E24628F2-B349-C143-A143-F827DC39D886}"/>
              </a:ext>
            </a:extLst>
          </p:cNvPr>
          <p:cNvSpPr>
            <a:spLocks noGrp="1"/>
          </p:cNvSpPr>
          <p:nvPr>
            <p:ph type="body" sz="half" idx="23"/>
          </p:nvPr>
        </p:nvSpPr>
        <p:spPr>
          <a:xfrm>
            <a:off x="9914044"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0" name="Text Placeholder 3">
            <a:extLst>
              <a:ext uri="{FF2B5EF4-FFF2-40B4-BE49-F238E27FC236}">
                <a16:creationId xmlns:a16="http://schemas.microsoft.com/office/drawing/2014/main" id="{55C3C442-8907-3447-8886-63FB0AD76944}"/>
              </a:ext>
            </a:extLst>
          </p:cNvPr>
          <p:cNvSpPr>
            <a:spLocks noGrp="1"/>
          </p:cNvSpPr>
          <p:nvPr>
            <p:ph type="body" sz="half" idx="27" hasCustomPrompt="1"/>
          </p:nvPr>
        </p:nvSpPr>
        <p:spPr>
          <a:xfrm>
            <a:off x="5131943"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1" name="Text Placeholder 3">
            <a:extLst>
              <a:ext uri="{FF2B5EF4-FFF2-40B4-BE49-F238E27FC236}">
                <a16:creationId xmlns:a16="http://schemas.microsoft.com/office/drawing/2014/main" id="{F25038C4-289F-2348-BBB1-BEF05AEA2E29}"/>
              </a:ext>
            </a:extLst>
          </p:cNvPr>
          <p:cNvSpPr>
            <a:spLocks noGrp="1"/>
          </p:cNvSpPr>
          <p:nvPr>
            <p:ph type="body" sz="half" idx="28" hasCustomPrompt="1"/>
          </p:nvPr>
        </p:nvSpPr>
        <p:spPr>
          <a:xfrm>
            <a:off x="7494010"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2" name="Text Placeholder 3">
            <a:extLst>
              <a:ext uri="{FF2B5EF4-FFF2-40B4-BE49-F238E27FC236}">
                <a16:creationId xmlns:a16="http://schemas.microsoft.com/office/drawing/2014/main" id="{D6A54516-55F3-084A-9883-DD7CD4247995}"/>
              </a:ext>
            </a:extLst>
          </p:cNvPr>
          <p:cNvSpPr>
            <a:spLocks noGrp="1"/>
          </p:cNvSpPr>
          <p:nvPr>
            <p:ph type="body" sz="half" idx="29" hasCustomPrompt="1"/>
          </p:nvPr>
        </p:nvSpPr>
        <p:spPr>
          <a:xfrm>
            <a:off x="9914044"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23" name="Text Placeholder 2">
            <a:extLst>
              <a:ext uri="{FF2B5EF4-FFF2-40B4-BE49-F238E27FC236}">
                <a16:creationId xmlns:a16="http://schemas.microsoft.com/office/drawing/2014/main" id="{B0CD8C96-B01C-B048-A186-943BAEC872E9}"/>
              </a:ext>
            </a:extLst>
          </p:cNvPr>
          <p:cNvSpPr>
            <a:spLocks noGrp="1"/>
          </p:cNvSpPr>
          <p:nvPr>
            <p:ph type="body" idx="1" hasCustomPrompt="1"/>
          </p:nvPr>
        </p:nvSpPr>
        <p:spPr>
          <a:xfrm>
            <a:off x="404492" y="144534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4" name="Text Placeholder 2">
            <a:extLst>
              <a:ext uri="{FF2B5EF4-FFF2-40B4-BE49-F238E27FC236}">
                <a16:creationId xmlns:a16="http://schemas.microsoft.com/office/drawing/2014/main" id="{162DA618-478C-574A-82C7-7E669C7A2304}"/>
              </a:ext>
            </a:extLst>
          </p:cNvPr>
          <p:cNvSpPr>
            <a:spLocks noGrp="1"/>
          </p:cNvSpPr>
          <p:nvPr>
            <p:ph type="body" idx="30" hasCustomPrompt="1"/>
          </p:nvPr>
        </p:nvSpPr>
        <p:spPr>
          <a:xfrm>
            <a:off x="2798124" y="143447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pic>
        <p:nvPicPr>
          <p:cNvPr id="25" name="Picture 24" descr="A picture containing icon&#10;&#10;Description automatically generated">
            <a:extLst>
              <a:ext uri="{FF2B5EF4-FFF2-40B4-BE49-F238E27FC236}">
                <a16:creationId xmlns:a16="http://schemas.microsoft.com/office/drawing/2014/main" id="{87C8C286-8919-5244-81B7-A79FCC05B2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6" name="Rectangle: Rounded Corners 27">
            <a:extLst>
              <a:ext uri="{FF2B5EF4-FFF2-40B4-BE49-F238E27FC236}">
                <a16:creationId xmlns:a16="http://schemas.microsoft.com/office/drawing/2014/main" id="{9EE01FCE-C583-204A-9BC9-CAD3E010E14A}"/>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280761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Header 2">
    <p:spTree>
      <p:nvGrpSpPr>
        <p:cNvPr id="1" name=""/>
        <p:cNvGrpSpPr/>
        <p:nvPr/>
      </p:nvGrpSpPr>
      <p:grpSpPr>
        <a:xfrm>
          <a:off x="0" y="0"/>
          <a:ext cx="0" cy="0"/>
          <a:chOff x="0" y="0"/>
          <a:chExt cx="0" cy="0"/>
        </a:xfrm>
      </p:grpSpPr>
      <p:sp>
        <p:nvSpPr>
          <p:cNvPr id="52" name="Freeform: Shape 14">
            <a:extLst>
              <a:ext uri="{FF2B5EF4-FFF2-40B4-BE49-F238E27FC236}">
                <a16:creationId xmlns:a16="http://schemas.microsoft.com/office/drawing/2014/main" id="{6F472E06-3B1A-684D-8135-4547FA9F3095}"/>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9">
            <a:extLst>
              <a:ext uri="{FF2B5EF4-FFF2-40B4-BE49-F238E27FC236}">
                <a16:creationId xmlns:a16="http://schemas.microsoft.com/office/drawing/2014/main" id="{8C410F46-E2D7-C944-BDC6-0A3901C8C478}"/>
              </a:ext>
            </a:extLst>
          </p:cNvPr>
          <p:cNvSpPr/>
          <p:nvPr/>
        </p:nvSpPr>
        <p:spPr>
          <a:xfrm>
            <a:off x="386740" y="1117797"/>
            <a:ext cx="3600000" cy="157524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3" name="Rectangle: Rounded Corners 35">
            <a:extLst>
              <a:ext uri="{FF2B5EF4-FFF2-40B4-BE49-F238E27FC236}">
                <a16:creationId xmlns:a16="http://schemas.microsoft.com/office/drawing/2014/main" id="{A5532AA2-C2E0-164D-845E-B28A9D739A66}"/>
              </a:ext>
            </a:extLst>
          </p:cNvPr>
          <p:cNvSpPr/>
          <p:nvPr/>
        </p:nvSpPr>
        <p:spPr>
          <a:xfrm>
            <a:off x="387321" y="1017971"/>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3" name="Rectangle: Rounded Corners 29">
            <a:extLst>
              <a:ext uri="{FF2B5EF4-FFF2-40B4-BE49-F238E27FC236}">
                <a16:creationId xmlns:a16="http://schemas.microsoft.com/office/drawing/2014/main" id="{E6C9E6B6-FB6C-0E4A-BE1A-C7969B9B527C}"/>
              </a:ext>
            </a:extLst>
          </p:cNvPr>
          <p:cNvSpPr/>
          <p:nvPr/>
        </p:nvSpPr>
        <p:spPr>
          <a:xfrm>
            <a:off x="386740" y="2933935"/>
            <a:ext cx="3600000" cy="157524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4" name="Rectangle: Rounded Corners 35">
            <a:extLst>
              <a:ext uri="{FF2B5EF4-FFF2-40B4-BE49-F238E27FC236}">
                <a16:creationId xmlns:a16="http://schemas.microsoft.com/office/drawing/2014/main" id="{A39DF50D-D815-0944-8CFD-07E410E8DD3C}"/>
              </a:ext>
            </a:extLst>
          </p:cNvPr>
          <p:cNvSpPr/>
          <p:nvPr/>
        </p:nvSpPr>
        <p:spPr>
          <a:xfrm>
            <a:off x="387321" y="283410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2" name="Rectangle: Rounded Corners 29">
            <a:extLst>
              <a:ext uri="{FF2B5EF4-FFF2-40B4-BE49-F238E27FC236}">
                <a16:creationId xmlns:a16="http://schemas.microsoft.com/office/drawing/2014/main" id="{F3BEE0BF-6B05-7341-A5C7-3FB2DBF35D44}"/>
              </a:ext>
            </a:extLst>
          </p:cNvPr>
          <p:cNvSpPr/>
          <p:nvPr/>
        </p:nvSpPr>
        <p:spPr>
          <a:xfrm>
            <a:off x="386740" y="4753095"/>
            <a:ext cx="3600000" cy="1575250"/>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3" name="Rectangle: Rounded Corners 35">
            <a:extLst>
              <a:ext uri="{FF2B5EF4-FFF2-40B4-BE49-F238E27FC236}">
                <a16:creationId xmlns:a16="http://schemas.microsoft.com/office/drawing/2014/main" id="{22F9CE8F-AA3A-E749-9284-2E5B7394ADB0}"/>
              </a:ext>
            </a:extLst>
          </p:cNvPr>
          <p:cNvSpPr/>
          <p:nvPr/>
        </p:nvSpPr>
        <p:spPr>
          <a:xfrm>
            <a:off x="387321" y="465326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17" name="Rectangle: Rounded Corners 29">
            <a:extLst>
              <a:ext uri="{FF2B5EF4-FFF2-40B4-BE49-F238E27FC236}">
                <a16:creationId xmlns:a16="http://schemas.microsoft.com/office/drawing/2014/main" id="{51DBD123-32D4-E143-8564-DCB9EB381CEB}"/>
              </a:ext>
            </a:extLst>
          </p:cNvPr>
          <p:cNvSpPr/>
          <p:nvPr/>
        </p:nvSpPr>
        <p:spPr>
          <a:xfrm>
            <a:off x="4291388" y="1118162"/>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8" name="Rectangle: Rounded Corners 35">
            <a:extLst>
              <a:ext uri="{FF2B5EF4-FFF2-40B4-BE49-F238E27FC236}">
                <a16:creationId xmlns:a16="http://schemas.microsoft.com/office/drawing/2014/main" id="{29531FA8-410A-F149-84EE-9A526572893F}"/>
              </a:ext>
            </a:extLst>
          </p:cNvPr>
          <p:cNvSpPr/>
          <p:nvPr/>
        </p:nvSpPr>
        <p:spPr>
          <a:xfrm>
            <a:off x="4291969" y="1017971"/>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6" name="Rectangle: Rounded Corners 29">
            <a:extLst>
              <a:ext uri="{FF2B5EF4-FFF2-40B4-BE49-F238E27FC236}">
                <a16:creationId xmlns:a16="http://schemas.microsoft.com/office/drawing/2014/main" id="{3C18CCA7-3907-944C-B8C8-272133A1D422}"/>
              </a:ext>
            </a:extLst>
          </p:cNvPr>
          <p:cNvSpPr/>
          <p:nvPr/>
        </p:nvSpPr>
        <p:spPr>
          <a:xfrm>
            <a:off x="4291388" y="2934198"/>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7" name="Rectangle: Rounded Corners 35">
            <a:extLst>
              <a:ext uri="{FF2B5EF4-FFF2-40B4-BE49-F238E27FC236}">
                <a16:creationId xmlns:a16="http://schemas.microsoft.com/office/drawing/2014/main" id="{C00E4067-DA85-7741-AB40-F09BDB24170E}"/>
              </a:ext>
            </a:extLst>
          </p:cNvPr>
          <p:cNvSpPr/>
          <p:nvPr/>
        </p:nvSpPr>
        <p:spPr>
          <a:xfrm>
            <a:off x="4291969" y="2834108"/>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5" name="Rectangle: Rounded Corners 29">
            <a:extLst>
              <a:ext uri="{FF2B5EF4-FFF2-40B4-BE49-F238E27FC236}">
                <a16:creationId xmlns:a16="http://schemas.microsoft.com/office/drawing/2014/main" id="{F7CE6502-6F16-F34F-B22A-6F280CE7CFF8}"/>
              </a:ext>
            </a:extLst>
          </p:cNvPr>
          <p:cNvSpPr/>
          <p:nvPr/>
        </p:nvSpPr>
        <p:spPr>
          <a:xfrm>
            <a:off x="4291388" y="4753359"/>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6" name="Rectangle: Rounded Corners 35">
            <a:extLst>
              <a:ext uri="{FF2B5EF4-FFF2-40B4-BE49-F238E27FC236}">
                <a16:creationId xmlns:a16="http://schemas.microsoft.com/office/drawing/2014/main" id="{7B83E41F-E5D2-F346-9966-99FCE27F777E}"/>
              </a:ext>
            </a:extLst>
          </p:cNvPr>
          <p:cNvSpPr/>
          <p:nvPr/>
        </p:nvSpPr>
        <p:spPr>
          <a:xfrm>
            <a:off x="4291969" y="4653269"/>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0" name="Rectangle: Rounded Corners 29">
            <a:extLst>
              <a:ext uri="{FF2B5EF4-FFF2-40B4-BE49-F238E27FC236}">
                <a16:creationId xmlns:a16="http://schemas.microsoft.com/office/drawing/2014/main" id="{30AF890F-B4D7-7845-9222-57DB4EBC0CA6}"/>
              </a:ext>
            </a:extLst>
          </p:cNvPr>
          <p:cNvSpPr/>
          <p:nvPr/>
        </p:nvSpPr>
        <p:spPr>
          <a:xfrm>
            <a:off x="8196036" y="1118161"/>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1" name="Rectangle: Rounded Corners 35">
            <a:extLst>
              <a:ext uri="{FF2B5EF4-FFF2-40B4-BE49-F238E27FC236}">
                <a16:creationId xmlns:a16="http://schemas.microsoft.com/office/drawing/2014/main" id="{34484417-E25D-6340-8C2F-1C0EAB64EE47}"/>
              </a:ext>
            </a:extLst>
          </p:cNvPr>
          <p:cNvSpPr/>
          <p:nvPr/>
        </p:nvSpPr>
        <p:spPr>
          <a:xfrm>
            <a:off x="8196617" y="1017970"/>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9" name="Rectangle: Rounded Corners 29">
            <a:extLst>
              <a:ext uri="{FF2B5EF4-FFF2-40B4-BE49-F238E27FC236}">
                <a16:creationId xmlns:a16="http://schemas.microsoft.com/office/drawing/2014/main" id="{C16C19C0-F18E-5143-8112-C69DD4032E4B}"/>
              </a:ext>
            </a:extLst>
          </p:cNvPr>
          <p:cNvSpPr/>
          <p:nvPr/>
        </p:nvSpPr>
        <p:spPr>
          <a:xfrm>
            <a:off x="8196036" y="2934298"/>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0" name="Rectangle: Rounded Corners 35">
            <a:extLst>
              <a:ext uri="{FF2B5EF4-FFF2-40B4-BE49-F238E27FC236}">
                <a16:creationId xmlns:a16="http://schemas.microsoft.com/office/drawing/2014/main" id="{8ECF97B2-75D9-8145-ACF7-C67C8849C62D}"/>
              </a:ext>
            </a:extLst>
          </p:cNvPr>
          <p:cNvSpPr/>
          <p:nvPr/>
        </p:nvSpPr>
        <p:spPr>
          <a:xfrm>
            <a:off x="8196617" y="2834107"/>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8" name="Rectangle: Rounded Corners 29">
            <a:extLst>
              <a:ext uri="{FF2B5EF4-FFF2-40B4-BE49-F238E27FC236}">
                <a16:creationId xmlns:a16="http://schemas.microsoft.com/office/drawing/2014/main" id="{7AC766BC-D772-8C43-AD71-A8DD8A277FAF}"/>
              </a:ext>
            </a:extLst>
          </p:cNvPr>
          <p:cNvSpPr/>
          <p:nvPr/>
        </p:nvSpPr>
        <p:spPr>
          <a:xfrm>
            <a:off x="8196036" y="4753459"/>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9" name="Rectangle: Rounded Corners 35">
            <a:extLst>
              <a:ext uri="{FF2B5EF4-FFF2-40B4-BE49-F238E27FC236}">
                <a16:creationId xmlns:a16="http://schemas.microsoft.com/office/drawing/2014/main" id="{138E7664-1197-5143-82C8-BE14A33FE833}"/>
              </a:ext>
            </a:extLst>
          </p:cNvPr>
          <p:cNvSpPr/>
          <p:nvPr/>
        </p:nvSpPr>
        <p:spPr>
          <a:xfrm>
            <a:off x="8196617" y="4653268"/>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42" name="Text Placeholder 3">
            <a:extLst>
              <a:ext uri="{FF2B5EF4-FFF2-40B4-BE49-F238E27FC236}">
                <a16:creationId xmlns:a16="http://schemas.microsoft.com/office/drawing/2014/main" id="{828AC549-495B-6E4A-9899-4F244D264C7A}"/>
              </a:ext>
            </a:extLst>
          </p:cNvPr>
          <p:cNvSpPr>
            <a:spLocks noGrp="1"/>
          </p:cNvSpPr>
          <p:nvPr>
            <p:ph type="body" sz="half" idx="2" hasCustomPrompt="1"/>
          </p:nvPr>
        </p:nvSpPr>
        <p:spPr>
          <a:xfrm>
            <a:off x="526919" y="1709128"/>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3" name="Text Placeholder 3">
            <a:extLst>
              <a:ext uri="{FF2B5EF4-FFF2-40B4-BE49-F238E27FC236}">
                <a16:creationId xmlns:a16="http://schemas.microsoft.com/office/drawing/2014/main" id="{87D619AB-BE9F-6940-8FCB-845DB0E26969}"/>
              </a:ext>
            </a:extLst>
          </p:cNvPr>
          <p:cNvSpPr>
            <a:spLocks noGrp="1"/>
          </p:cNvSpPr>
          <p:nvPr>
            <p:ph type="body" sz="half" idx="10" hasCustomPrompt="1"/>
          </p:nvPr>
        </p:nvSpPr>
        <p:spPr>
          <a:xfrm>
            <a:off x="4435656" y="1709128"/>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4" name="Text Placeholder 3">
            <a:extLst>
              <a:ext uri="{FF2B5EF4-FFF2-40B4-BE49-F238E27FC236}">
                <a16:creationId xmlns:a16="http://schemas.microsoft.com/office/drawing/2014/main" id="{E0D9325B-78D2-894C-A139-C98B3B5E3821}"/>
              </a:ext>
            </a:extLst>
          </p:cNvPr>
          <p:cNvSpPr>
            <a:spLocks noGrp="1"/>
          </p:cNvSpPr>
          <p:nvPr>
            <p:ph type="body" sz="half" idx="11" hasCustomPrompt="1"/>
          </p:nvPr>
        </p:nvSpPr>
        <p:spPr>
          <a:xfrm>
            <a:off x="8352327" y="1709128"/>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5" name="Text Placeholder 3">
            <a:extLst>
              <a:ext uri="{FF2B5EF4-FFF2-40B4-BE49-F238E27FC236}">
                <a16:creationId xmlns:a16="http://schemas.microsoft.com/office/drawing/2014/main" id="{8C1A8DFE-BB3E-144F-A221-693FCE316B9D}"/>
              </a:ext>
            </a:extLst>
          </p:cNvPr>
          <p:cNvSpPr>
            <a:spLocks noGrp="1"/>
          </p:cNvSpPr>
          <p:nvPr>
            <p:ph type="body" sz="half" idx="12" hasCustomPrompt="1"/>
          </p:nvPr>
        </p:nvSpPr>
        <p:spPr>
          <a:xfrm>
            <a:off x="8352327" y="3617441"/>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6" name="Text Placeholder 3">
            <a:extLst>
              <a:ext uri="{FF2B5EF4-FFF2-40B4-BE49-F238E27FC236}">
                <a16:creationId xmlns:a16="http://schemas.microsoft.com/office/drawing/2014/main" id="{C51240F9-4E8B-E744-BA99-04D7AC461CAD}"/>
              </a:ext>
            </a:extLst>
          </p:cNvPr>
          <p:cNvSpPr>
            <a:spLocks noGrp="1"/>
          </p:cNvSpPr>
          <p:nvPr>
            <p:ph type="body" sz="half" idx="13" hasCustomPrompt="1"/>
          </p:nvPr>
        </p:nvSpPr>
        <p:spPr>
          <a:xfrm>
            <a:off x="4435656" y="3617441"/>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7" name="Text Placeholder 3">
            <a:extLst>
              <a:ext uri="{FF2B5EF4-FFF2-40B4-BE49-F238E27FC236}">
                <a16:creationId xmlns:a16="http://schemas.microsoft.com/office/drawing/2014/main" id="{30046D0C-CA33-BB4D-B1FC-48386405C5E0}"/>
              </a:ext>
            </a:extLst>
          </p:cNvPr>
          <p:cNvSpPr>
            <a:spLocks noGrp="1"/>
          </p:cNvSpPr>
          <p:nvPr>
            <p:ph type="body" sz="half" idx="14" hasCustomPrompt="1"/>
          </p:nvPr>
        </p:nvSpPr>
        <p:spPr>
          <a:xfrm>
            <a:off x="526919" y="3617441"/>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8" name="Text Placeholder 3">
            <a:extLst>
              <a:ext uri="{FF2B5EF4-FFF2-40B4-BE49-F238E27FC236}">
                <a16:creationId xmlns:a16="http://schemas.microsoft.com/office/drawing/2014/main" id="{01DC8254-051B-E34A-871D-6260B285E8EC}"/>
              </a:ext>
            </a:extLst>
          </p:cNvPr>
          <p:cNvSpPr>
            <a:spLocks noGrp="1"/>
          </p:cNvSpPr>
          <p:nvPr>
            <p:ph type="body" sz="half" idx="15" hasCustomPrompt="1"/>
          </p:nvPr>
        </p:nvSpPr>
        <p:spPr>
          <a:xfrm>
            <a:off x="526919" y="5167947"/>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9" name="Text Placeholder 3">
            <a:extLst>
              <a:ext uri="{FF2B5EF4-FFF2-40B4-BE49-F238E27FC236}">
                <a16:creationId xmlns:a16="http://schemas.microsoft.com/office/drawing/2014/main" id="{B7319033-C103-9E4B-9D90-C98A67C41B22}"/>
              </a:ext>
            </a:extLst>
          </p:cNvPr>
          <p:cNvSpPr>
            <a:spLocks noGrp="1"/>
          </p:cNvSpPr>
          <p:nvPr>
            <p:ph type="body" sz="half" idx="16" hasCustomPrompt="1"/>
          </p:nvPr>
        </p:nvSpPr>
        <p:spPr>
          <a:xfrm>
            <a:off x="4435656" y="5167947"/>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0" name="Text Placeholder 3">
            <a:extLst>
              <a:ext uri="{FF2B5EF4-FFF2-40B4-BE49-F238E27FC236}">
                <a16:creationId xmlns:a16="http://schemas.microsoft.com/office/drawing/2014/main" id="{0E0B0921-86C9-FD47-8ED8-97F4D7C9E0E0}"/>
              </a:ext>
            </a:extLst>
          </p:cNvPr>
          <p:cNvSpPr>
            <a:spLocks noGrp="1"/>
          </p:cNvSpPr>
          <p:nvPr>
            <p:ph type="body" sz="half" idx="17" hasCustomPrompt="1"/>
          </p:nvPr>
        </p:nvSpPr>
        <p:spPr>
          <a:xfrm>
            <a:off x="8352327" y="5167947"/>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3" name="Text Placeholder 3">
            <a:extLst>
              <a:ext uri="{FF2B5EF4-FFF2-40B4-BE49-F238E27FC236}">
                <a16:creationId xmlns:a16="http://schemas.microsoft.com/office/drawing/2014/main" id="{EACD705A-DE6D-144C-BE97-D7856FF855C4}"/>
              </a:ext>
            </a:extLst>
          </p:cNvPr>
          <p:cNvSpPr>
            <a:spLocks noGrp="1"/>
          </p:cNvSpPr>
          <p:nvPr>
            <p:ph type="body" sz="half" idx="33" hasCustomPrompt="1"/>
          </p:nvPr>
        </p:nvSpPr>
        <p:spPr>
          <a:xfrm>
            <a:off x="526919" y="1076418"/>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4" name="Text Placeholder 3">
            <a:extLst>
              <a:ext uri="{FF2B5EF4-FFF2-40B4-BE49-F238E27FC236}">
                <a16:creationId xmlns:a16="http://schemas.microsoft.com/office/drawing/2014/main" id="{E1ADBD76-CA33-644D-B93D-19D551B08C86}"/>
              </a:ext>
            </a:extLst>
          </p:cNvPr>
          <p:cNvSpPr>
            <a:spLocks noGrp="1"/>
          </p:cNvSpPr>
          <p:nvPr>
            <p:ph type="body" sz="half" idx="34" hasCustomPrompt="1"/>
          </p:nvPr>
        </p:nvSpPr>
        <p:spPr>
          <a:xfrm>
            <a:off x="8352327" y="1097856"/>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5" name="Text Placeholder 3">
            <a:extLst>
              <a:ext uri="{FF2B5EF4-FFF2-40B4-BE49-F238E27FC236}">
                <a16:creationId xmlns:a16="http://schemas.microsoft.com/office/drawing/2014/main" id="{A3285D86-0BF6-124B-866E-754A4675948C}"/>
              </a:ext>
            </a:extLst>
          </p:cNvPr>
          <p:cNvSpPr>
            <a:spLocks noGrp="1"/>
          </p:cNvSpPr>
          <p:nvPr>
            <p:ph type="body" sz="half" idx="35" hasCustomPrompt="1"/>
          </p:nvPr>
        </p:nvSpPr>
        <p:spPr>
          <a:xfrm>
            <a:off x="4435656" y="1058099"/>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6" name="Text Placeholder 3">
            <a:extLst>
              <a:ext uri="{FF2B5EF4-FFF2-40B4-BE49-F238E27FC236}">
                <a16:creationId xmlns:a16="http://schemas.microsoft.com/office/drawing/2014/main" id="{35AB8324-29F5-BC44-BEE3-96CDE9BD1DDD}"/>
              </a:ext>
            </a:extLst>
          </p:cNvPr>
          <p:cNvSpPr>
            <a:spLocks noGrp="1"/>
          </p:cNvSpPr>
          <p:nvPr>
            <p:ph type="body" sz="half" idx="36" hasCustomPrompt="1"/>
          </p:nvPr>
        </p:nvSpPr>
        <p:spPr>
          <a:xfrm>
            <a:off x="526919"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7" name="Text Placeholder 3">
            <a:extLst>
              <a:ext uri="{FF2B5EF4-FFF2-40B4-BE49-F238E27FC236}">
                <a16:creationId xmlns:a16="http://schemas.microsoft.com/office/drawing/2014/main" id="{1DA4FB0D-AB79-6B43-B05F-8ADA3973B61C}"/>
              </a:ext>
            </a:extLst>
          </p:cNvPr>
          <p:cNvSpPr>
            <a:spLocks noGrp="1"/>
          </p:cNvSpPr>
          <p:nvPr>
            <p:ph type="body" sz="half" idx="37" hasCustomPrompt="1"/>
          </p:nvPr>
        </p:nvSpPr>
        <p:spPr>
          <a:xfrm>
            <a:off x="8352327"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8" name="Text Placeholder 3">
            <a:extLst>
              <a:ext uri="{FF2B5EF4-FFF2-40B4-BE49-F238E27FC236}">
                <a16:creationId xmlns:a16="http://schemas.microsoft.com/office/drawing/2014/main" id="{DCD5C689-4716-DA44-AA01-00C3DADC7732}"/>
              </a:ext>
            </a:extLst>
          </p:cNvPr>
          <p:cNvSpPr>
            <a:spLocks noGrp="1"/>
          </p:cNvSpPr>
          <p:nvPr>
            <p:ph type="body" sz="half" idx="38" hasCustomPrompt="1"/>
          </p:nvPr>
        </p:nvSpPr>
        <p:spPr>
          <a:xfrm>
            <a:off x="4435656"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9" name="Text Placeholder 3">
            <a:extLst>
              <a:ext uri="{FF2B5EF4-FFF2-40B4-BE49-F238E27FC236}">
                <a16:creationId xmlns:a16="http://schemas.microsoft.com/office/drawing/2014/main" id="{ADBC0B6F-F237-6C40-A3E6-79772F53147E}"/>
              </a:ext>
            </a:extLst>
          </p:cNvPr>
          <p:cNvSpPr>
            <a:spLocks noGrp="1"/>
          </p:cNvSpPr>
          <p:nvPr>
            <p:ph type="body" sz="half" idx="39" hasCustomPrompt="1"/>
          </p:nvPr>
        </p:nvSpPr>
        <p:spPr>
          <a:xfrm>
            <a:off x="526919"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0" name="Text Placeholder 3">
            <a:extLst>
              <a:ext uri="{FF2B5EF4-FFF2-40B4-BE49-F238E27FC236}">
                <a16:creationId xmlns:a16="http://schemas.microsoft.com/office/drawing/2014/main" id="{F4500620-955E-7245-8689-4711EE855E1A}"/>
              </a:ext>
            </a:extLst>
          </p:cNvPr>
          <p:cNvSpPr>
            <a:spLocks noGrp="1"/>
          </p:cNvSpPr>
          <p:nvPr>
            <p:ph type="body" sz="half" idx="40" hasCustomPrompt="1"/>
          </p:nvPr>
        </p:nvSpPr>
        <p:spPr>
          <a:xfrm>
            <a:off x="8352327"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1" name="Text Placeholder 3">
            <a:extLst>
              <a:ext uri="{FF2B5EF4-FFF2-40B4-BE49-F238E27FC236}">
                <a16:creationId xmlns:a16="http://schemas.microsoft.com/office/drawing/2014/main" id="{EC91577B-8CC5-2C4C-97F7-1E2AD8770F46}"/>
              </a:ext>
            </a:extLst>
          </p:cNvPr>
          <p:cNvSpPr>
            <a:spLocks noGrp="1"/>
          </p:cNvSpPr>
          <p:nvPr>
            <p:ph type="body" sz="half" idx="41" hasCustomPrompt="1"/>
          </p:nvPr>
        </p:nvSpPr>
        <p:spPr>
          <a:xfrm>
            <a:off x="4435656"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2" name="Rectangle: Rounded Corners 27">
            <a:extLst>
              <a:ext uri="{FF2B5EF4-FFF2-40B4-BE49-F238E27FC236}">
                <a16:creationId xmlns:a16="http://schemas.microsoft.com/office/drawing/2014/main" id="{FCDF9602-3848-7A43-B2BC-68EF39100B50}"/>
              </a:ext>
            </a:extLst>
          </p:cNvPr>
          <p:cNvSpPr/>
          <p:nvPr userDrawn="1"/>
        </p:nvSpPr>
        <p:spPr>
          <a:xfrm>
            <a:off x="464907" y="855636"/>
            <a:ext cx="674115"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701946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Header 2">
    <p:spTree>
      <p:nvGrpSpPr>
        <p:cNvPr id="1" name=""/>
        <p:cNvGrpSpPr/>
        <p:nvPr/>
      </p:nvGrpSpPr>
      <p:grpSpPr>
        <a:xfrm>
          <a:off x="0" y="0"/>
          <a:ext cx="0" cy="0"/>
          <a:chOff x="0" y="0"/>
          <a:chExt cx="0" cy="0"/>
        </a:xfrm>
      </p:grpSpPr>
      <p:sp>
        <p:nvSpPr>
          <p:cNvPr id="22" name="Freeform: Shape 14">
            <a:extLst>
              <a:ext uri="{FF2B5EF4-FFF2-40B4-BE49-F238E27FC236}">
                <a16:creationId xmlns:a16="http://schemas.microsoft.com/office/drawing/2014/main" id="{957AE813-4F36-E145-B33D-B8D9EB742FD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6" name="Straight Connector 5">
            <a:extLst>
              <a:ext uri="{FF2B5EF4-FFF2-40B4-BE49-F238E27FC236}">
                <a16:creationId xmlns:a16="http://schemas.microsoft.com/office/drawing/2014/main" id="{F2515AFA-A079-DA47-9A97-FE0CE1B94EB7}"/>
              </a:ext>
            </a:extLst>
          </p:cNvPr>
          <p:cNvCxnSpPr>
            <a:cxnSpLocks/>
          </p:cNvCxnSpPr>
          <p:nvPr userDrawn="1"/>
        </p:nvCxnSpPr>
        <p:spPr>
          <a:xfrm>
            <a:off x="634034" y="2076830"/>
            <a:ext cx="2571412"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133960-AA27-1F47-BC95-4517A482344B}"/>
              </a:ext>
            </a:extLst>
          </p:cNvPr>
          <p:cNvCxnSpPr>
            <a:cxnSpLocks/>
          </p:cNvCxnSpPr>
          <p:nvPr userDrawn="1"/>
        </p:nvCxnSpPr>
        <p:spPr>
          <a:xfrm>
            <a:off x="48115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23507D-4793-8E4C-8360-995B35436BB8}"/>
              </a:ext>
            </a:extLst>
          </p:cNvPr>
          <p:cNvCxnSpPr>
            <a:cxnSpLocks/>
          </p:cNvCxnSpPr>
          <p:nvPr userDrawn="1"/>
        </p:nvCxnSpPr>
        <p:spPr>
          <a:xfrm>
            <a:off x="635008"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312C0D-13F3-BB4A-BA7F-1CFA6E15EE39}"/>
              </a:ext>
            </a:extLst>
          </p:cNvPr>
          <p:cNvCxnSpPr>
            <a:cxnSpLocks/>
          </p:cNvCxnSpPr>
          <p:nvPr userDrawn="1"/>
        </p:nvCxnSpPr>
        <p:spPr>
          <a:xfrm>
            <a:off x="87137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C95F05-C1DA-B042-B68B-A70F4AA97A28}"/>
              </a:ext>
            </a:extLst>
          </p:cNvPr>
          <p:cNvCxnSpPr>
            <a:cxnSpLocks/>
          </p:cNvCxnSpPr>
          <p:nvPr userDrawn="1"/>
        </p:nvCxnSpPr>
        <p:spPr>
          <a:xfrm>
            <a:off x="48115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4D3208-0759-F64B-80D0-494D0FF2B409}"/>
              </a:ext>
            </a:extLst>
          </p:cNvPr>
          <p:cNvCxnSpPr>
            <a:cxnSpLocks/>
          </p:cNvCxnSpPr>
          <p:nvPr userDrawn="1"/>
        </p:nvCxnSpPr>
        <p:spPr>
          <a:xfrm>
            <a:off x="87137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CE2C74A-A3F6-A247-A2B6-82FA21C549E3}"/>
              </a:ext>
            </a:extLst>
          </p:cNvPr>
          <p:cNvSpPr>
            <a:spLocks noGrp="1"/>
          </p:cNvSpPr>
          <p:nvPr>
            <p:ph type="body" sz="half" idx="2" hasCustomPrompt="1"/>
          </p:nvPr>
        </p:nvSpPr>
        <p:spPr>
          <a:xfrm>
            <a:off x="749373" y="2295862"/>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7" name="Text Placeholder 3">
            <a:extLst>
              <a:ext uri="{FF2B5EF4-FFF2-40B4-BE49-F238E27FC236}">
                <a16:creationId xmlns:a16="http://schemas.microsoft.com/office/drawing/2014/main" id="{37779FAB-07B5-7343-83D8-744FF392B2EB}"/>
              </a:ext>
            </a:extLst>
          </p:cNvPr>
          <p:cNvSpPr>
            <a:spLocks noGrp="1"/>
          </p:cNvSpPr>
          <p:nvPr>
            <p:ph type="body" sz="half" idx="10" hasCustomPrompt="1"/>
          </p:nvPr>
        </p:nvSpPr>
        <p:spPr>
          <a:xfrm>
            <a:off x="4925944" y="2282610"/>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8" name="Text Placeholder 3">
            <a:extLst>
              <a:ext uri="{FF2B5EF4-FFF2-40B4-BE49-F238E27FC236}">
                <a16:creationId xmlns:a16="http://schemas.microsoft.com/office/drawing/2014/main" id="{CBB22329-98EB-3C48-BF83-01FA427AA91E}"/>
              </a:ext>
            </a:extLst>
          </p:cNvPr>
          <p:cNvSpPr>
            <a:spLocks noGrp="1"/>
          </p:cNvSpPr>
          <p:nvPr>
            <p:ph type="body" sz="half" idx="11" hasCustomPrompt="1"/>
          </p:nvPr>
        </p:nvSpPr>
        <p:spPr>
          <a:xfrm>
            <a:off x="8828144" y="2189845"/>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9" name="Text Placeholder 3">
            <a:extLst>
              <a:ext uri="{FF2B5EF4-FFF2-40B4-BE49-F238E27FC236}">
                <a16:creationId xmlns:a16="http://schemas.microsoft.com/office/drawing/2014/main" id="{1C504C75-5A39-D44C-B548-9A07AFB12F5F}"/>
              </a:ext>
            </a:extLst>
          </p:cNvPr>
          <p:cNvSpPr>
            <a:spLocks noGrp="1"/>
          </p:cNvSpPr>
          <p:nvPr>
            <p:ph type="body" sz="half" idx="12" hasCustomPrompt="1"/>
          </p:nvPr>
        </p:nvSpPr>
        <p:spPr>
          <a:xfrm>
            <a:off x="8828144" y="4813776"/>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0" name="Text Placeholder 3">
            <a:extLst>
              <a:ext uri="{FF2B5EF4-FFF2-40B4-BE49-F238E27FC236}">
                <a16:creationId xmlns:a16="http://schemas.microsoft.com/office/drawing/2014/main" id="{9FAB3876-2FFD-8142-8206-2D21FDA31F6F}"/>
              </a:ext>
            </a:extLst>
          </p:cNvPr>
          <p:cNvSpPr>
            <a:spLocks noGrp="1"/>
          </p:cNvSpPr>
          <p:nvPr>
            <p:ph type="body" sz="half" idx="13" hasCustomPrompt="1"/>
          </p:nvPr>
        </p:nvSpPr>
        <p:spPr>
          <a:xfrm>
            <a:off x="4925944" y="4813776"/>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1" name="Text Placeholder 3">
            <a:extLst>
              <a:ext uri="{FF2B5EF4-FFF2-40B4-BE49-F238E27FC236}">
                <a16:creationId xmlns:a16="http://schemas.microsoft.com/office/drawing/2014/main" id="{94B9D3E6-EA3D-B64E-BE53-59E748987A6A}"/>
              </a:ext>
            </a:extLst>
          </p:cNvPr>
          <p:cNvSpPr>
            <a:spLocks noGrp="1"/>
          </p:cNvSpPr>
          <p:nvPr>
            <p:ph type="body" sz="half" idx="14" hasCustomPrompt="1"/>
          </p:nvPr>
        </p:nvSpPr>
        <p:spPr>
          <a:xfrm>
            <a:off x="749373" y="4813776"/>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 name="Picture Placeholder 2">
            <a:extLst>
              <a:ext uri="{FF2B5EF4-FFF2-40B4-BE49-F238E27FC236}">
                <a16:creationId xmlns:a16="http://schemas.microsoft.com/office/drawing/2014/main" id="{3B9C0C68-5443-C442-8E55-BE64103C16E3}"/>
              </a:ext>
            </a:extLst>
          </p:cNvPr>
          <p:cNvSpPr>
            <a:spLocks noGrp="1"/>
          </p:cNvSpPr>
          <p:nvPr>
            <p:ph type="pic" sz="quarter" idx="15" hasCustomPrompt="1"/>
          </p:nvPr>
        </p:nvSpPr>
        <p:spPr>
          <a:xfrm>
            <a:off x="810078"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4" name="Picture Placeholder 2">
            <a:extLst>
              <a:ext uri="{FF2B5EF4-FFF2-40B4-BE49-F238E27FC236}">
                <a16:creationId xmlns:a16="http://schemas.microsoft.com/office/drawing/2014/main" id="{3D1B758D-8DA9-F444-9F3F-EE673D938405}"/>
              </a:ext>
            </a:extLst>
          </p:cNvPr>
          <p:cNvSpPr>
            <a:spLocks noGrp="1"/>
          </p:cNvSpPr>
          <p:nvPr>
            <p:ph type="pic" sz="quarter" idx="16" hasCustomPrompt="1"/>
          </p:nvPr>
        </p:nvSpPr>
        <p:spPr>
          <a:xfrm>
            <a:off x="49866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5" name="Picture Placeholder 2">
            <a:extLst>
              <a:ext uri="{FF2B5EF4-FFF2-40B4-BE49-F238E27FC236}">
                <a16:creationId xmlns:a16="http://schemas.microsoft.com/office/drawing/2014/main" id="{604643BB-9D2E-4E43-898B-FBBEBC2FD32D}"/>
              </a:ext>
            </a:extLst>
          </p:cNvPr>
          <p:cNvSpPr>
            <a:spLocks noGrp="1"/>
          </p:cNvSpPr>
          <p:nvPr>
            <p:ph type="pic" sz="quarter" idx="17" hasCustomPrompt="1"/>
          </p:nvPr>
        </p:nvSpPr>
        <p:spPr>
          <a:xfrm>
            <a:off x="88888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6" name="Picture Placeholder 2">
            <a:extLst>
              <a:ext uri="{FF2B5EF4-FFF2-40B4-BE49-F238E27FC236}">
                <a16:creationId xmlns:a16="http://schemas.microsoft.com/office/drawing/2014/main" id="{148E8F29-6A48-E94D-9DE7-710611C6E76F}"/>
              </a:ext>
            </a:extLst>
          </p:cNvPr>
          <p:cNvSpPr>
            <a:spLocks noGrp="1"/>
          </p:cNvSpPr>
          <p:nvPr>
            <p:ph type="pic" sz="quarter" idx="18" hasCustomPrompt="1"/>
          </p:nvPr>
        </p:nvSpPr>
        <p:spPr>
          <a:xfrm>
            <a:off x="88888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7" name="Picture Placeholder 2">
            <a:extLst>
              <a:ext uri="{FF2B5EF4-FFF2-40B4-BE49-F238E27FC236}">
                <a16:creationId xmlns:a16="http://schemas.microsoft.com/office/drawing/2014/main" id="{12C4449A-6004-4244-BEE2-CACA47283D0A}"/>
              </a:ext>
            </a:extLst>
          </p:cNvPr>
          <p:cNvSpPr>
            <a:spLocks noGrp="1"/>
          </p:cNvSpPr>
          <p:nvPr>
            <p:ph type="pic" sz="quarter" idx="19" hasCustomPrompt="1"/>
          </p:nvPr>
        </p:nvSpPr>
        <p:spPr>
          <a:xfrm>
            <a:off x="49866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8" name="Picture Placeholder 2">
            <a:extLst>
              <a:ext uri="{FF2B5EF4-FFF2-40B4-BE49-F238E27FC236}">
                <a16:creationId xmlns:a16="http://schemas.microsoft.com/office/drawing/2014/main" id="{39B4FAA6-6C6A-E34B-8111-4E43847761EB}"/>
              </a:ext>
            </a:extLst>
          </p:cNvPr>
          <p:cNvSpPr>
            <a:spLocks noGrp="1"/>
          </p:cNvSpPr>
          <p:nvPr>
            <p:ph type="pic" sz="quarter" idx="20" hasCustomPrompt="1"/>
          </p:nvPr>
        </p:nvSpPr>
        <p:spPr>
          <a:xfrm>
            <a:off x="810078"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9" name="Rectangle: Rounded Corners 27">
            <a:extLst>
              <a:ext uri="{FF2B5EF4-FFF2-40B4-BE49-F238E27FC236}">
                <a16:creationId xmlns:a16="http://schemas.microsoft.com/office/drawing/2014/main" id="{41D6D7B2-455A-DE4A-8C18-DA783EE5FF3C}"/>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4270231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70BDB2-DDB8-4EF1-AB4B-BFA12F189CF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B570BDB2-DDB8-4EF1-AB4B-BFA12F189C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vert="horz">
            <a:normAutofit/>
          </a:bodyPr>
          <a:lstStyle>
            <a:lvl1pPr marL="0" indent="0">
              <a:tabLst>
                <a:tab pos="3327400" algn="l"/>
              </a:tabLst>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9" name="Rectangle: Rounded Corners 27">
            <a:extLst>
              <a:ext uri="{FF2B5EF4-FFF2-40B4-BE49-F238E27FC236}">
                <a16:creationId xmlns:a16="http://schemas.microsoft.com/office/drawing/2014/main" id="{B09ABF61-FADA-A546-8281-CA8C04F45468}"/>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265492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Freeform: Shape 14">
            <a:extLst>
              <a:ext uri="{FF2B5EF4-FFF2-40B4-BE49-F238E27FC236}">
                <a16:creationId xmlns:a16="http://schemas.microsoft.com/office/drawing/2014/main" id="{2C0F3A78-8634-A149-A118-1D9335608FC9}"/>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 name="Text Placeholder 3">
            <a:extLst>
              <a:ext uri="{FF2B5EF4-FFF2-40B4-BE49-F238E27FC236}">
                <a16:creationId xmlns:a16="http://schemas.microsoft.com/office/drawing/2014/main" id="{7CE9BDE9-691F-DA4C-988D-81409C76D5A4}"/>
              </a:ext>
            </a:extLst>
          </p:cNvPr>
          <p:cNvSpPr>
            <a:spLocks noGrp="1"/>
          </p:cNvSpPr>
          <p:nvPr>
            <p:ph type="body" sz="half" idx="2"/>
          </p:nvPr>
        </p:nvSpPr>
        <p:spPr>
          <a:xfrm>
            <a:off x="389061" y="1328531"/>
            <a:ext cx="10384956" cy="3811588"/>
          </a:xfrm>
          <a:prstGeom prst="rect">
            <a:avLst/>
          </a:prstGeom>
        </p:spPr>
        <p:txBody>
          <a:bodyPr/>
          <a:lstStyle>
            <a:lvl1pPr marL="285750" indent="-285750">
              <a:buClr>
                <a:srgbClr val="004582"/>
              </a:buClr>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9" name="Title 11">
            <a:extLst>
              <a:ext uri="{FF2B5EF4-FFF2-40B4-BE49-F238E27FC236}">
                <a16:creationId xmlns:a16="http://schemas.microsoft.com/office/drawing/2014/main" id="{A026BE90-548D-7545-8499-A23D5CF132ED}"/>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7" name="Slide Number Placeholder 5">
            <a:extLst>
              <a:ext uri="{FF2B5EF4-FFF2-40B4-BE49-F238E27FC236}">
                <a16:creationId xmlns:a16="http://schemas.microsoft.com/office/drawing/2014/main" id="{DCA26ACF-EE50-4D4C-9E47-EF1A450D8AA6}"/>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2CDE91FC-99ED-4A4A-97A4-23C055028C64}"/>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936501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9" name="Freeform: Shape 14">
            <a:extLst>
              <a:ext uri="{FF2B5EF4-FFF2-40B4-BE49-F238E27FC236}">
                <a16:creationId xmlns:a16="http://schemas.microsoft.com/office/drawing/2014/main" id="{AA80C7B8-E5A8-9D48-80EC-2A763893835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7" name="Title 11">
            <a:extLst>
              <a:ext uri="{FF2B5EF4-FFF2-40B4-BE49-F238E27FC236}">
                <a16:creationId xmlns:a16="http://schemas.microsoft.com/office/drawing/2014/main" id="{6FC780B6-C0E4-8E40-A1A2-1720BE0E65A5}"/>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3" name="Chart Placeholder 12">
            <a:extLst>
              <a:ext uri="{FF2B5EF4-FFF2-40B4-BE49-F238E27FC236}">
                <a16:creationId xmlns:a16="http://schemas.microsoft.com/office/drawing/2014/main" id="{06CDE94D-758F-ED49-B473-C1EB67784FD8}"/>
              </a:ext>
            </a:extLst>
          </p:cNvPr>
          <p:cNvSpPr>
            <a:spLocks noGrp="1"/>
          </p:cNvSpPr>
          <p:nvPr>
            <p:ph type="chart" sz="quarter" idx="13"/>
          </p:nvPr>
        </p:nvSpPr>
        <p:spPr>
          <a:xfrm>
            <a:off x="6122349" y="1328531"/>
            <a:ext cx="4767262" cy="4452596"/>
          </a:xfrm>
          <a:prstGeom prst="rect">
            <a:avLst/>
          </a:prstGeom>
          <a:ln>
            <a:solidFill>
              <a:schemeClr val="bg1">
                <a:lumMod val="85000"/>
                <a:alpha val="39059"/>
              </a:schemeClr>
            </a:solidFill>
          </a:ln>
        </p:spPr>
        <p:txBody>
          <a:bodyPr/>
          <a:lstStyle/>
          <a:p>
            <a:endParaRPr lang="en-GB" dirty="0"/>
          </a:p>
        </p:txBody>
      </p:sp>
      <p:sp>
        <p:nvSpPr>
          <p:cNvPr id="14" name="Text Placeholder 3">
            <a:extLst>
              <a:ext uri="{FF2B5EF4-FFF2-40B4-BE49-F238E27FC236}">
                <a16:creationId xmlns:a16="http://schemas.microsoft.com/office/drawing/2014/main" id="{12ABF4BD-ED98-634B-98A9-AB97EFA168DA}"/>
              </a:ext>
            </a:extLst>
          </p:cNvPr>
          <p:cNvSpPr>
            <a:spLocks noGrp="1"/>
          </p:cNvSpPr>
          <p:nvPr>
            <p:ph type="body" sz="half" idx="2"/>
          </p:nvPr>
        </p:nvSpPr>
        <p:spPr>
          <a:xfrm>
            <a:off x="389061" y="1328531"/>
            <a:ext cx="5561165" cy="4452596"/>
          </a:xfrm>
          <a:prstGeom prst="rect">
            <a:avLst/>
          </a:prstGeom>
        </p:spPr>
        <p:txBody>
          <a:bodyPr/>
          <a:lstStyle>
            <a:lvl1pPr marL="285750" indent="-285750">
              <a:buClr>
                <a:srgbClr val="17BEB7"/>
              </a:buClr>
              <a:buFont typeface="Wingdings"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0" name="Slide Number Placeholder 5">
            <a:extLst>
              <a:ext uri="{FF2B5EF4-FFF2-40B4-BE49-F238E27FC236}">
                <a16:creationId xmlns:a16="http://schemas.microsoft.com/office/drawing/2014/main" id="{49448B10-B5C4-A04F-9C04-F586C54CE6E2}"/>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E053731B-668D-C041-A897-62A2ABFC03C5}"/>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690404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DDA87447-1017-4301-A6CE-4D2A98BB0C96}"/>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42" name="Picture 41" descr="A picture containing icon&#10;&#10;Description automatically generated">
            <a:extLst>
              <a:ext uri="{FF2B5EF4-FFF2-40B4-BE49-F238E27FC236}">
                <a16:creationId xmlns:a16="http://schemas.microsoft.com/office/drawing/2014/main" id="{F849FC2F-4DC3-44A9-8532-6D7A67AB66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Freeform: Shape 5">
            <a:extLst>
              <a:ext uri="{FF2B5EF4-FFF2-40B4-BE49-F238E27FC236}">
                <a16:creationId xmlns:a16="http://schemas.microsoft.com/office/drawing/2014/main" id="{6B17D955-BB14-44E3-B729-6053862EA6A8}"/>
              </a:ext>
            </a:extLst>
          </p:cNvPr>
          <p:cNvSpPr/>
          <p:nvPr userDrawn="1"/>
        </p:nvSpPr>
        <p:spPr>
          <a:xfrm>
            <a:off x="10153557" y="0"/>
            <a:ext cx="2038444"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3800338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143000"/>
            <a:ext cx="11379200" cy="5105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itle 11">
            <a:extLst>
              <a:ext uri="{FF2B5EF4-FFF2-40B4-BE49-F238E27FC236}">
                <a16:creationId xmlns:a16="http://schemas.microsoft.com/office/drawing/2014/main" id="{81118172-3BC3-41F3-93D5-FA36651D63E8}"/>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15" name="Picture 14" descr="A picture containing icon&#10;&#10;Description automatically generated">
            <a:extLst>
              <a:ext uri="{FF2B5EF4-FFF2-40B4-BE49-F238E27FC236}">
                <a16:creationId xmlns:a16="http://schemas.microsoft.com/office/drawing/2014/main" id="{5BC314C9-B6F9-4125-B2E9-E0DA53DB0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16" name="Slide Number Placeholder 5">
            <a:extLst>
              <a:ext uri="{FF2B5EF4-FFF2-40B4-BE49-F238E27FC236}">
                <a16:creationId xmlns:a16="http://schemas.microsoft.com/office/drawing/2014/main" id="{6A606E06-EF09-447C-8113-C688FCDB4FA8}"/>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Freeform: Shape 5">
            <a:extLst>
              <a:ext uri="{FF2B5EF4-FFF2-40B4-BE49-F238E27FC236}">
                <a16:creationId xmlns:a16="http://schemas.microsoft.com/office/drawing/2014/main" id="{980DBE1F-168A-4874-B383-D5464F502F6B}"/>
              </a:ext>
            </a:extLst>
          </p:cNvPr>
          <p:cNvSpPr/>
          <p:nvPr userDrawn="1"/>
        </p:nvSpPr>
        <p:spPr>
          <a:xfrm>
            <a:off x="10153557" y="-6389"/>
            <a:ext cx="2038444"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37116728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1">
            <a:extLst>
              <a:ext uri="{FF2B5EF4-FFF2-40B4-BE49-F238E27FC236}">
                <a16:creationId xmlns:a16="http://schemas.microsoft.com/office/drawing/2014/main" id="{5F69139B-6BD3-4678-9205-B0A6D2EAB0A6}"/>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8" name="Picture 7" descr="A picture containing icon&#10;&#10;Description automatically generated">
            <a:extLst>
              <a:ext uri="{FF2B5EF4-FFF2-40B4-BE49-F238E27FC236}">
                <a16:creationId xmlns:a16="http://schemas.microsoft.com/office/drawing/2014/main" id="{6F2B936A-B4AE-43CD-9117-5C050B78E8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9" name="Slide Number Placeholder 5">
            <a:extLst>
              <a:ext uri="{FF2B5EF4-FFF2-40B4-BE49-F238E27FC236}">
                <a16:creationId xmlns:a16="http://schemas.microsoft.com/office/drawing/2014/main" id="{7BE33FC3-C376-4FD8-B024-E360852C1419}"/>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5" name="Freeform: Shape 4">
            <a:extLst>
              <a:ext uri="{FF2B5EF4-FFF2-40B4-BE49-F238E27FC236}">
                <a16:creationId xmlns:a16="http://schemas.microsoft.com/office/drawing/2014/main" id="{ACBBBDD2-4184-4E7E-84B8-69162F8D5EDF}"/>
              </a:ext>
            </a:extLst>
          </p:cNvPr>
          <p:cNvSpPr/>
          <p:nvPr userDrawn="1"/>
        </p:nvSpPr>
        <p:spPr>
          <a:xfrm>
            <a:off x="10153557" y="-6389"/>
            <a:ext cx="2038444"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1203940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ustom Layout">
    <p:bg>
      <p:bgPr>
        <a:solidFill>
          <a:srgbClr val="00458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B80B03-7796-4FD0-A496-110543A95929}"/>
              </a:ext>
            </a:extLst>
          </p:cNvPr>
          <p:cNvSpPr/>
          <p:nvPr userDrawn="1"/>
        </p:nvSpPr>
        <p:spPr>
          <a:xfrm>
            <a:off x="-2" y="-15556"/>
            <a:ext cx="12192003" cy="6873556"/>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8" name="Title 11">
            <a:extLst>
              <a:ext uri="{FF2B5EF4-FFF2-40B4-BE49-F238E27FC236}">
                <a16:creationId xmlns:a16="http://schemas.microsoft.com/office/drawing/2014/main" id="{72D26C46-C609-47CA-97FE-DCE3E9960692}"/>
              </a:ext>
            </a:extLst>
          </p:cNvPr>
          <p:cNvSpPr>
            <a:spLocks noGrp="1"/>
          </p:cNvSpPr>
          <p:nvPr>
            <p:ph type="title"/>
          </p:nvPr>
        </p:nvSpPr>
        <p:spPr>
          <a:xfrm>
            <a:off x="374011" y="185817"/>
            <a:ext cx="10515600" cy="608663"/>
          </a:xfrm>
          <a:prstGeom prst="rect">
            <a:avLst/>
          </a:prstGeom>
        </p:spPr>
        <p:txBody>
          <a:bodyPr/>
          <a:lstStyle>
            <a:lvl1pPr>
              <a:defRPr sz="2600" b="1">
                <a:solidFill>
                  <a:schemeClr val="bg1"/>
                </a:solidFill>
                <a:latin typeface="+mn-lt"/>
              </a:defRPr>
            </a:lvl1pPr>
          </a:lstStyle>
          <a:p>
            <a:r>
              <a:rPr lang="en-US" dirty="0"/>
              <a:t>Click to edit Master title style</a:t>
            </a:r>
          </a:p>
        </p:txBody>
      </p:sp>
      <p:sp>
        <p:nvSpPr>
          <p:cNvPr id="4" name="Freeform: Shape 3">
            <a:extLst>
              <a:ext uri="{FF2B5EF4-FFF2-40B4-BE49-F238E27FC236}">
                <a16:creationId xmlns:a16="http://schemas.microsoft.com/office/drawing/2014/main" id="{EB2CA39D-2F7A-4EDA-9650-CF977AEF3443}"/>
              </a:ext>
            </a:extLst>
          </p:cNvPr>
          <p:cNvSpPr/>
          <p:nvPr userDrawn="1"/>
        </p:nvSpPr>
        <p:spPr>
          <a:xfrm rot="5400000" flipH="1">
            <a:off x="10396186" y="-265313"/>
            <a:ext cx="1528833" cy="2071389"/>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388449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2C73BAB-D3BC-4CEA-AF85-E09869374C3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22C73BAB-D3BC-4CEA-AF85-E09869374C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22" name="Straight Connector 21">
            <a:extLst>
              <a:ext uri="{FF2B5EF4-FFF2-40B4-BE49-F238E27FC236}">
                <a16:creationId xmlns:a16="http://schemas.microsoft.com/office/drawing/2014/main" id="{408152C8-C481-964A-848C-47121E239699}"/>
              </a:ext>
            </a:extLst>
          </p:cNvPr>
          <p:cNvCxnSpPr>
            <a:cxnSpLocks/>
          </p:cNvCxnSpPr>
          <p:nvPr userDrawn="1"/>
        </p:nvCxnSpPr>
        <p:spPr>
          <a:xfrm>
            <a:off x="3222554" y="1637790"/>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071EA7-FAD6-2947-8A8E-E0BBCFD50285}"/>
              </a:ext>
            </a:extLst>
          </p:cNvPr>
          <p:cNvCxnSpPr>
            <a:cxnSpLocks/>
          </p:cNvCxnSpPr>
          <p:nvPr userDrawn="1"/>
        </p:nvCxnSpPr>
        <p:spPr>
          <a:xfrm>
            <a:off x="6051614" y="1547158"/>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455726-460A-4143-B2F7-2160BC4B1AAF}"/>
              </a:ext>
            </a:extLst>
          </p:cNvPr>
          <p:cNvCxnSpPr>
            <a:cxnSpLocks/>
          </p:cNvCxnSpPr>
          <p:nvPr userDrawn="1"/>
        </p:nvCxnSpPr>
        <p:spPr>
          <a:xfrm>
            <a:off x="8880674" y="1677505"/>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4A8238-8581-0B48-9D2A-2C23B4454818}"/>
              </a:ext>
            </a:extLst>
          </p:cNvPr>
          <p:cNvCxnSpPr>
            <a:cxnSpLocks/>
          </p:cNvCxnSpPr>
          <p:nvPr userDrawn="1"/>
        </p:nvCxnSpPr>
        <p:spPr>
          <a:xfrm>
            <a:off x="371475" y="4425016"/>
            <a:ext cx="11338564" cy="2700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BDDE579-FB72-4746-BAA0-235546931132}"/>
              </a:ext>
            </a:extLst>
          </p:cNvPr>
          <p:cNvGrpSpPr/>
          <p:nvPr userDrawn="1"/>
        </p:nvGrpSpPr>
        <p:grpSpPr>
          <a:xfrm>
            <a:off x="318000" y="1066621"/>
            <a:ext cx="11556000" cy="648030"/>
            <a:chOff x="784413" y="1119139"/>
            <a:chExt cx="11006428" cy="1170178"/>
          </a:xfrm>
        </p:grpSpPr>
        <p:sp>
          <p:nvSpPr>
            <p:cNvPr id="11" name="Rectangle: Rounded Corners 77">
              <a:extLst>
                <a:ext uri="{FF2B5EF4-FFF2-40B4-BE49-F238E27FC236}">
                  <a16:creationId xmlns:a16="http://schemas.microsoft.com/office/drawing/2014/main" id="{BBB9C7B4-A603-4E4A-9CC3-4F950A43ABCE}"/>
                </a:ext>
              </a:extLst>
            </p:cNvPr>
            <p:cNvSpPr/>
            <p:nvPr/>
          </p:nvSpPr>
          <p:spPr>
            <a:xfrm>
              <a:off x="784413" y="1119139"/>
              <a:ext cx="11006428" cy="1170178"/>
            </a:xfrm>
            <a:prstGeom prst="roundRect">
              <a:avLst>
                <a:gd name="adj" fmla="val 13628"/>
              </a:avLst>
            </a:prstGeom>
            <a:solidFill>
              <a:schemeClr val="bg1"/>
            </a:solidFill>
            <a:ln>
              <a:noFill/>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ectangle 73">
              <a:extLst>
                <a:ext uri="{FF2B5EF4-FFF2-40B4-BE49-F238E27FC236}">
                  <a16:creationId xmlns:a16="http://schemas.microsoft.com/office/drawing/2014/main" id="{EB5B0021-62EE-5A47-B5B4-4E6D6656115B}"/>
                </a:ext>
              </a:extLst>
            </p:cNvPr>
            <p:cNvSpPr/>
            <p:nvPr/>
          </p:nvSpPr>
          <p:spPr>
            <a:xfrm>
              <a:off x="900153" y="1218296"/>
              <a:ext cx="10780433" cy="932229"/>
            </a:xfrm>
            <a:prstGeom prst="roundRect">
              <a:avLst>
                <a:gd name="adj" fmla="val 14071"/>
              </a:avLst>
            </a:prstGeom>
            <a:solidFill>
              <a:srgbClr val="46AA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27A682AC-4A82-D74C-B804-C1F3A3D20F1E}"/>
                </a:ext>
              </a:extLst>
            </p:cNvPr>
            <p:cNvCxnSpPr>
              <a:cxnSpLocks/>
            </p:cNvCxnSpPr>
            <p:nvPr/>
          </p:nvCxnSpPr>
          <p:spPr>
            <a:xfrm>
              <a:off x="3582197"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5F4A70-12D9-CC40-9C31-5A495A95FEC3}"/>
                </a:ext>
              </a:extLst>
            </p:cNvPr>
            <p:cNvCxnSpPr>
              <a:cxnSpLocks/>
            </p:cNvCxnSpPr>
            <p:nvPr/>
          </p:nvCxnSpPr>
          <p:spPr>
            <a:xfrm>
              <a:off x="6295615"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FF3F4-152B-3C46-887E-B58C15BDB4A0}"/>
                </a:ext>
              </a:extLst>
            </p:cNvPr>
            <p:cNvCxnSpPr>
              <a:cxnSpLocks/>
            </p:cNvCxnSpPr>
            <p:nvPr/>
          </p:nvCxnSpPr>
          <p:spPr>
            <a:xfrm>
              <a:off x="8977280"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6" name="Picture 25" descr="A picture containing icon&#10;&#10;Description automatically generated">
            <a:extLst>
              <a:ext uri="{FF2B5EF4-FFF2-40B4-BE49-F238E27FC236}">
                <a16:creationId xmlns:a16="http://schemas.microsoft.com/office/drawing/2014/main" id="{FDDD00FA-FE69-A443-A769-9C7548EB6E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7" name="Text Placeholder 2">
            <a:extLst>
              <a:ext uri="{FF2B5EF4-FFF2-40B4-BE49-F238E27FC236}">
                <a16:creationId xmlns:a16="http://schemas.microsoft.com/office/drawing/2014/main" id="{D4D53367-56E8-384C-BCFC-1D832F0EC3F8}"/>
              </a:ext>
            </a:extLst>
          </p:cNvPr>
          <p:cNvSpPr>
            <a:spLocks noGrp="1"/>
          </p:cNvSpPr>
          <p:nvPr>
            <p:ph type="body" idx="18" hasCustomPrompt="1"/>
          </p:nvPr>
        </p:nvSpPr>
        <p:spPr>
          <a:xfrm>
            <a:off x="87955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8" name="Text Placeholder 2">
            <a:extLst>
              <a:ext uri="{FF2B5EF4-FFF2-40B4-BE49-F238E27FC236}">
                <a16:creationId xmlns:a16="http://schemas.microsoft.com/office/drawing/2014/main" id="{C05B4DD3-B6F6-E84B-944A-60A8D4D4D759}"/>
              </a:ext>
            </a:extLst>
          </p:cNvPr>
          <p:cNvSpPr>
            <a:spLocks noGrp="1"/>
          </p:cNvSpPr>
          <p:nvPr>
            <p:ph type="body" idx="19" hasCustomPrompt="1"/>
          </p:nvPr>
        </p:nvSpPr>
        <p:spPr>
          <a:xfrm>
            <a:off x="3702265"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6" name="Text Placeholder 2">
            <a:extLst>
              <a:ext uri="{FF2B5EF4-FFF2-40B4-BE49-F238E27FC236}">
                <a16:creationId xmlns:a16="http://schemas.microsoft.com/office/drawing/2014/main" id="{85060853-75A4-6346-BA15-3E30A2BA42A0}"/>
              </a:ext>
            </a:extLst>
          </p:cNvPr>
          <p:cNvSpPr>
            <a:spLocks noGrp="1"/>
          </p:cNvSpPr>
          <p:nvPr>
            <p:ph type="body" idx="20" hasCustomPrompt="1"/>
          </p:nvPr>
        </p:nvSpPr>
        <p:spPr>
          <a:xfrm>
            <a:off x="6524978"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7" name="Text Placeholder 2">
            <a:extLst>
              <a:ext uri="{FF2B5EF4-FFF2-40B4-BE49-F238E27FC236}">
                <a16:creationId xmlns:a16="http://schemas.microsoft.com/office/drawing/2014/main" id="{01437074-2C4C-B549-99D0-7B19C7B143C2}"/>
              </a:ext>
            </a:extLst>
          </p:cNvPr>
          <p:cNvSpPr>
            <a:spLocks noGrp="1"/>
          </p:cNvSpPr>
          <p:nvPr>
            <p:ph type="body" idx="21" hasCustomPrompt="1"/>
          </p:nvPr>
        </p:nvSpPr>
        <p:spPr>
          <a:xfrm>
            <a:off x="934769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 name="Text Placeholder 2">
            <a:extLst>
              <a:ext uri="{FF2B5EF4-FFF2-40B4-BE49-F238E27FC236}">
                <a16:creationId xmlns:a16="http://schemas.microsoft.com/office/drawing/2014/main" id="{1CB59A62-4237-C940-8549-4BD909FAC4C1}"/>
              </a:ext>
            </a:extLst>
          </p:cNvPr>
          <p:cNvSpPr>
            <a:spLocks noGrp="1"/>
          </p:cNvSpPr>
          <p:nvPr>
            <p:ph type="body" sz="quarter" idx="22" hasCustomPrompt="1"/>
          </p:nvPr>
        </p:nvSpPr>
        <p:spPr>
          <a:xfrm>
            <a:off x="559387"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39" name="Text Placeholder 2">
            <a:extLst>
              <a:ext uri="{FF2B5EF4-FFF2-40B4-BE49-F238E27FC236}">
                <a16:creationId xmlns:a16="http://schemas.microsoft.com/office/drawing/2014/main" id="{7F3E554D-59F3-4346-B458-A0C3FB411A4E}"/>
              </a:ext>
            </a:extLst>
          </p:cNvPr>
          <p:cNvSpPr>
            <a:spLocks noGrp="1"/>
          </p:cNvSpPr>
          <p:nvPr>
            <p:ph type="body" sz="quarter" idx="23" hasCustomPrompt="1"/>
          </p:nvPr>
        </p:nvSpPr>
        <p:spPr>
          <a:xfrm>
            <a:off x="3382100"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40" name="Text Placeholder 2">
            <a:extLst>
              <a:ext uri="{FF2B5EF4-FFF2-40B4-BE49-F238E27FC236}">
                <a16:creationId xmlns:a16="http://schemas.microsoft.com/office/drawing/2014/main" id="{49A64BEF-43C4-1243-AD2E-D0A806BC284E}"/>
              </a:ext>
            </a:extLst>
          </p:cNvPr>
          <p:cNvSpPr>
            <a:spLocks noGrp="1"/>
          </p:cNvSpPr>
          <p:nvPr>
            <p:ph type="body" sz="quarter" idx="24" hasCustomPrompt="1"/>
          </p:nvPr>
        </p:nvSpPr>
        <p:spPr>
          <a:xfrm>
            <a:off x="6204813"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43" name="Text Placeholder 2">
            <a:extLst>
              <a:ext uri="{FF2B5EF4-FFF2-40B4-BE49-F238E27FC236}">
                <a16:creationId xmlns:a16="http://schemas.microsoft.com/office/drawing/2014/main" id="{D0C4729F-2420-C94D-9CA1-320FF9E06FA2}"/>
              </a:ext>
            </a:extLst>
          </p:cNvPr>
          <p:cNvSpPr>
            <a:spLocks noGrp="1"/>
          </p:cNvSpPr>
          <p:nvPr>
            <p:ph type="body" sz="quarter" idx="25" hasCustomPrompt="1"/>
          </p:nvPr>
        </p:nvSpPr>
        <p:spPr>
          <a:xfrm>
            <a:off x="9027527"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29" name="Rectangle: Rounded Corners 27">
            <a:extLst>
              <a:ext uri="{FF2B5EF4-FFF2-40B4-BE49-F238E27FC236}">
                <a16:creationId xmlns:a16="http://schemas.microsoft.com/office/drawing/2014/main" id="{BAECFE31-E0B5-A84A-BF1D-4A3A3DA75CB7}"/>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293478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D5A6-1A24-4C83-B783-DD359A1075CE}"/>
              </a:ext>
            </a:extLst>
          </p:cNvPr>
          <p:cNvSpPr>
            <a:spLocks noGrp="1"/>
          </p:cNvSpPr>
          <p:nvPr>
            <p:ph type="title"/>
          </p:nvPr>
        </p:nvSpPr>
        <p:spPr>
          <a:xfrm>
            <a:off x="409432" y="302075"/>
            <a:ext cx="10515600" cy="606437"/>
          </a:xfrm>
          <a:prstGeom prst="rect">
            <a:avLst/>
          </a:prstGeom>
        </p:spPr>
        <p:txBody>
          <a:bodyPr/>
          <a:lstStyle>
            <a:lvl1pPr>
              <a:defRPr sz="2800" b="1">
                <a:solidFill>
                  <a:schemeClr val="accent1">
                    <a:lumMod val="50000"/>
                  </a:schemeClr>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565007A9-FFC0-40B1-9F3A-B0BA5EEDCD18}"/>
              </a:ext>
            </a:extLst>
          </p:cNvPr>
          <p:cNvSpPr txBox="1">
            <a:spLocks/>
          </p:cNvSpPr>
          <p:nvPr userDrawn="1"/>
        </p:nvSpPr>
        <p:spPr>
          <a:xfrm>
            <a:off x="11553968" y="6423478"/>
            <a:ext cx="4572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a:solidFill>
                <a:prstClr val="black">
                  <a:lumMod val="50000"/>
                  <a:lumOff val="50000"/>
                </a:prstClr>
              </a:solidFill>
            </a:endParaRPr>
          </a:p>
        </p:txBody>
      </p:sp>
      <p:pic>
        <p:nvPicPr>
          <p:cNvPr id="5" name="Picture 2" descr="CitiusTech-Logo - Indo American Chamber of Commerce">
            <a:extLst>
              <a:ext uri="{FF2B5EF4-FFF2-40B4-BE49-F238E27FC236}">
                <a16:creationId xmlns:a16="http://schemas.microsoft.com/office/drawing/2014/main" id="{A7C4D657-23D5-4CE0-A79A-198D364D081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439" t="22730" r="8380" b="25925"/>
          <a:stretch/>
        </p:blipFill>
        <p:spPr bwMode="auto">
          <a:xfrm>
            <a:off x="483562" y="6399184"/>
            <a:ext cx="1347824" cy="25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970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69549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02389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5941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39261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80406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4745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8806625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56550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62867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7B175F-EE15-4BF8-A755-0A7CE4BB5AA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6" name="Object 5" hidden="1">
                        <a:extLst>
                          <a:ext uri="{FF2B5EF4-FFF2-40B4-BE49-F238E27FC236}">
                            <a16:creationId xmlns:a16="http://schemas.microsoft.com/office/drawing/2014/main" id="{537B175F-EE15-4BF8-A755-0A7CE4BB5A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Freeform 315">
            <a:extLst>
              <a:ext uri="{FF2B5EF4-FFF2-40B4-BE49-F238E27FC236}">
                <a16:creationId xmlns:a16="http://schemas.microsoft.com/office/drawing/2014/main" id="{7BEAA25E-0284-2E44-8BCE-51D8C95735DB}"/>
              </a:ext>
            </a:extLst>
          </p:cNvPr>
          <p:cNvSpPr>
            <a:spLocks/>
          </p:cNvSpPr>
          <p:nvPr/>
        </p:nvSpPr>
        <p:spPr bwMode="auto">
          <a:xfrm>
            <a:off x="4624683" y="4545266"/>
            <a:ext cx="1403507" cy="1701715"/>
          </a:xfrm>
          <a:custGeom>
            <a:avLst/>
            <a:gdLst>
              <a:gd name="T0" fmla="*/ 0 w 1386"/>
              <a:gd name="T1" fmla="*/ 399 h 1616"/>
              <a:gd name="T2" fmla="*/ 692 w 1386"/>
              <a:gd name="T3" fmla="*/ 0 h 1616"/>
              <a:gd name="T4" fmla="*/ 1386 w 1386"/>
              <a:gd name="T5" fmla="*/ 399 h 1616"/>
              <a:gd name="T6" fmla="*/ 1386 w 1386"/>
              <a:gd name="T7" fmla="*/ 1216 h 1616"/>
              <a:gd name="T8" fmla="*/ 692 w 1386"/>
              <a:gd name="T9" fmla="*/ 1616 h 1616"/>
              <a:gd name="T10" fmla="*/ 0 w 1386"/>
              <a:gd name="T11" fmla="*/ 1216 h 1616"/>
              <a:gd name="T12" fmla="*/ 0 w 1386"/>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399"/>
                </a:moveTo>
                <a:lnTo>
                  <a:pt x="692" y="0"/>
                </a:lnTo>
                <a:lnTo>
                  <a:pt x="1386" y="399"/>
                </a:lnTo>
                <a:lnTo>
                  <a:pt x="1386" y="1216"/>
                </a:lnTo>
                <a:lnTo>
                  <a:pt x="692" y="1616"/>
                </a:lnTo>
                <a:lnTo>
                  <a:pt x="0" y="1216"/>
                </a:lnTo>
                <a:lnTo>
                  <a:pt x="0" y="399"/>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1" name="Freeform 314">
            <a:extLst>
              <a:ext uri="{FF2B5EF4-FFF2-40B4-BE49-F238E27FC236}">
                <a16:creationId xmlns:a16="http://schemas.microsoft.com/office/drawing/2014/main" id="{E4719400-453D-C14D-A656-93251F9EA990}"/>
              </a:ext>
            </a:extLst>
          </p:cNvPr>
          <p:cNvSpPr>
            <a:spLocks/>
          </p:cNvSpPr>
          <p:nvPr/>
        </p:nvSpPr>
        <p:spPr bwMode="auto">
          <a:xfrm>
            <a:off x="6155782" y="1777046"/>
            <a:ext cx="1403507" cy="1701715"/>
          </a:xfrm>
          <a:custGeom>
            <a:avLst/>
            <a:gdLst>
              <a:gd name="T0" fmla="*/ 0 w 1385"/>
              <a:gd name="T1" fmla="*/ 400 h 1616"/>
              <a:gd name="T2" fmla="*/ 693 w 1385"/>
              <a:gd name="T3" fmla="*/ 0 h 1616"/>
              <a:gd name="T4" fmla="*/ 1385 w 1385"/>
              <a:gd name="T5" fmla="*/ 400 h 1616"/>
              <a:gd name="T6" fmla="*/ 1385 w 1385"/>
              <a:gd name="T7" fmla="*/ 1218 h 1616"/>
              <a:gd name="T8" fmla="*/ 693 w 1385"/>
              <a:gd name="T9" fmla="*/ 1616 h 1616"/>
              <a:gd name="T10" fmla="*/ 0 w 1385"/>
              <a:gd name="T11" fmla="*/ 1216 h 1616"/>
              <a:gd name="T12" fmla="*/ 0 w 1385"/>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400"/>
                </a:moveTo>
                <a:lnTo>
                  <a:pt x="693" y="0"/>
                </a:lnTo>
                <a:lnTo>
                  <a:pt x="1385" y="400"/>
                </a:lnTo>
                <a:lnTo>
                  <a:pt x="1385" y="1218"/>
                </a:lnTo>
                <a:lnTo>
                  <a:pt x="693" y="1616"/>
                </a:lnTo>
                <a:lnTo>
                  <a:pt x="0" y="1216"/>
                </a:lnTo>
                <a:lnTo>
                  <a:pt x="0" y="400"/>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2" name="Freeform 317">
            <a:extLst>
              <a:ext uri="{FF2B5EF4-FFF2-40B4-BE49-F238E27FC236}">
                <a16:creationId xmlns:a16="http://schemas.microsoft.com/office/drawing/2014/main" id="{2754B6A8-46F3-4A40-A577-8FB65FF77D7F}"/>
              </a:ext>
            </a:extLst>
          </p:cNvPr>
          <p:cNvSpPr>
            <a:spLocks/>
          </p:cNvSpPr>
          <p:nvPr/>
        </p:nvSpPr>
        <p:spPr bwMode="auto">
          <a:xfrm>
            <a:off x="6918900" y="3186824"/>
            <a:ext cx="1403507" cy="1704879"/>
          </a:xfrm>
          <a:custGeom>
            <a:avLst/>
            <a:gdLst>
              <a:gd name="T0" fmla="*/ 0 w 1386"/>
              <a:gd name="T1" fmla="*/ 400 h 1615"/>
              <a:gd name="T2" fmla="*/ 694 w 1386"/>
              <a:gd name="T3" fmla="*/ 0 h 1615"/>
              <a:gd name="T4" fmla="*/ 1386 w 1386"/>
              <a:gd name="T5" fmla="*/ 400 h 1615"/>
              <a:gd name="T6" fmla="*/ 1386 w 1386"/>
              <a:gd name="T7" fmla="*/ 1215 h 1615"/>
              <a:gd name="T8" fmla="*/ 694 w 1386"/>
              <a:gd name="T9" fmla="*/ 1615 h 1615"/>
              <a:gd name="T10" fmla="*/ 0 w 1386"/>
              <a:gd name="T11" fmla="*/ 1215 h 1615"/>
              <a:gd name="T12" fmla="*/ 0 w 1386"/>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6" h="1615">
                <a:moveTo>
                  <a:pt x="0" y="400"/>
                </a:moveTo>
                <a:lnTo>
                  <a:pt x="694" y="0"/>
                </a:lnTo>
                <a:lnTo>
                  <a:pt x="1386" y="400"/>
                </a:lnTo>
                <a:lnTo>
                  <a:pt x="1386"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3" name="Freeform 313">
            <a:extLst>
              <a:ext uri="{FF2B5EF4-FFF2-40B4-BE49-F238E27FC236}">
                <a16:creationId xmlns:a16="http://schemas.microsoft.com/office/drawing/2014/main" id="{968F7987-CBD5-7740-BBCC-650D793BB949}"/>
              </a:ext>
            </a:extLst>
          </p:cNvPr>
          <p:cNvSpPr>
            <a:spLocks/>
          </p:cNvSpPr>
          <p:nvPr/>
        </p:nvSpPr>
        <p:spPr bwMode="auto">
          <a:xfrm>
            <a:off x="4624683" y="1793421"/>
            <a:ext cx="1403507" cy="1701715"/>
          </a:xfrm>
          <a:custGeom>
            <a:avLst/>
            <a:gdLst>
              <a:gd name="T0" fmla="*/ 0 w 1386"/>
              <a:gd name="T1" fmla="*/ 400 h 1616"/>
              <a:gd name="T2" fmla="*/ 692 w 1386"/>
              <a:gd name="T3" fmla="*/ 0 h 1616"/>
              <a:gd name="T4" fmla="*/ 1386 w 1386"/>
              <a:gd name="T5" fmla="*/ 400 h 1616"/>
              <a:gd name="T6" fmla="*/ 1386 w 1386"/>
              <a:gd name="T7" fmla="*/ 1218 h 1616"/>
              <a:gd name="T8" fmla="*/ 692 w 1386"/>
              <a:gd name="T9" fmla="*/ 1616 h 1616"/>
              <a:gd name="T10" fmla="*/ 0 w 1386"/>
              <a:gd name="T11" fmla="*/ 1216 h 1616"/>
              <a:gd name="T12" fmla="*/ 0 w 1386"/>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400"/>
                </a:moveTo>
                <a:lnTo>
                  <a:pt x="692" y="0"/>
                </a:lnTo>
                <a:lnTo>
                  <a:pt x="1386" y="400"/>
                </a:lnTo>
                <a:lnTo>
                  <a:pt x="1386" y="1218"/>
                </a:lnTo>
                <a:lnTo>
                  <a:pt x="692" y="1616"/>
                </a:lnTo>
                <a:lnTo>
                  <a:pt x="0" y="1216"/>
                </a:lnTo>
                <a:lnTo>
                  <a:pt x="0" y="400"/>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dirty="0"/>
          </a:p>
        </p:txBody>
      </p:sp>
      <p:sp>
        <p:nvSpPr>
          <p:cNvPr id="14" name="Freeform 316">
            <a:extLst>
              <a:ext uri="{FF2B5EF4-FFF2-40B4-BE49-F238E27FC236}">
                <a16:creationId xmlns:a16="http://schemas.microsoft.com/office/drawing/2014/main" id="{38B1C37B-FBE4-BE48-A4C1-1ECD6E281893}"/>
              </a:ext>
            </a:extLst>
          </p:cNvPr>
          <p:cNvSpPr>
            <a:spLocks/>
          </p:cNvSpPr>
          <p:nvPr/>
        </p:nvSpPr>
        <p:spPr bwMode="auto">
          <a:xfrm>
            <a:off x="6155782" y="4545266"/>
            <a:ext cx="1403507" cy="1701715"/>
          </a:xfrm>
          <a:custGeom>
            <a:avLst/>
            <a:gdLst>
              <a:gd name="T0" fmla="*/ 0 w 1385"/>
              <a:gd name="T1" fmla="*/ 399 h 1616"/>
              <a:gd name="T2" fmla="*/ 693 w 1385"/>
              <a:gd name="T3" fmla="*/ 0 h 1616"/>
              <a:gd name="T4" fmla="*/ 1385 w 1385"/>
              <a:gd name="T5" fmla="*/ 399 h 1616"/>
              <a:gd name="T6" fmla="*/ 1385 w 1385"/>
              <a:gd name="T7" fmla="*/ 1216 h 1616"/>
              <a:gd name="T8" fmla="*/ 693 w 1385"/>
              <a:gd name="T9" fmla="*/ 1616 h 1616"/>
              <a:gd name="T10" fmla="*/ 0 w 1385"/>
              <a:gd name="T11" fmla="*/ 1216 h 1616"/>
              <a:gd name="T12" fmla="*/ 0 w 1385"/>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399"/>
                </a:moveTo>
                <a:lnTo>
                  <a:pt x="693" y="0"/>
                </a:lnTo>
                <a:lnTo>
                  <a:pt x="1385" y="399"/>
                </a:lnTo>
                <a:lnTo>
                  <a:pt x="1385" y="1216"/>
                </a:lnTo>
                <a:lnTo>
                  <a:pt x="693" y="1616"/>
                </a:lnTo>
                <a:lnTo>
                  <a:pt x="0" y="1216"/>
                </a:lnTo>
                <a:lnTo>
                  <a:pt x="0" y="399"/>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5" name="Freeform 318">
            <a:extLst>
              <a:ext uri="{FF2B5EF4-FFF2-40B4-BE49-F238E27FC236}">
                <a16:creationId xmlns:a16="http://schemas.microsoft.com/office/drawing/2014/main" id="{FBFB7C19-0905-9646-85AC-9471DCEB5C47}"/>
              </a:ext>
            </a:extLst>
          </p:cNvPr>
          <p:cNvSpPr>
            <a:spLocks/>
          </p:cNvSpPr>
          <p:nvPr/>
        </p:nvSpPr>
        <p:spPr bwMode="auto">
          <a:xfrm>
            <a:off x="3871286" y="3172506"/>
            <a:ext cx="1403507" cy="1704879"/>
          </a:xfrm>
          <a:custGeom>
            <a:avLst/>
            <a:gdLst>
              <a:gd name="T0" fmla="*/ 0 w 1387"/>
              <a:gd name="T1" fmla="*/ 400 h 1615"/>
              <a:gd name="T2" fmla="*/ 694 w 1387"/>
              <a:gd name="T3" fmla="*/ 0 h 1615"/>
              <a:gd name="T4" fmla="*/ 1387 w 1387"/>
              <a:gd name="T5" fmla="*/ 400 h 1615"/>
              <a:gd name="T6" fmla="*/ 1387 w 1387"/>
              <a:gd name="T7" fmla="*/ 1215 h 1615"/>
              <a:gd name="T8" fmla="*/ 694 w 1387"/>
              <a:gd name="T9" fmla="*/ 1615 h 1615"/>
              <a:gd name="T10" fmla="*/ 0 w 1387"/>
              <a:gd name="T11" fmla="*/ 1215 h 1615"/>
              <a:gd name="T12" fmla="*/ 0 w 1387"/>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7" h="1615">
                <a:moveTo>
                  <a:pt x="0" y="400"/>
                </a:moveTo>
                <a:lnTo>
                  <a:pt x="694" y="0"/>
                </a:lnTo>
                <a:lnTo>
                  <a:pt x="1387" y="400"/>
                </a:lnTo>
                <a:lnTo>
                  <a:pt x="1387"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6" name="Freeform 319">
            <a:extLst>
              <a:ext uri="{FF2B5EF4-FFF2-40B4-BE49-F238E27FC236}">
                <a16:creationId xmlns:a16="http://schemas.microsoft.com/office/drawing/2014/main" id="{865BEDBB-488E-174D-97ED-4FE96EBB9AF1}"/>
              </a:ext>
            </a:extLst>
          </p:cNvPr>
          <p:cNvSpPr>
            <a:spLocks/>
          </p:cNvSpPr>
          <p:nvPr/>
        </p:nvSpPr>
        <p:spPr bwMode="auto">
          <a:xfrm>
            <a:off x="5080367" y="3017516"/>
            <a:ext cx="1932100" cy="2011692"/>
          </a:xfrm>
          <a:custGeom>
            <a:avLst/>
            <a:gdLst>
              <a:gd name="T0" fmla="*/ 1908 w 1910"/>
              <a:gd name="T1" fmla="*/ 1003 h 1908"/>
              <a:gd name="T2" fmla="*/ 1880 w 1910"/>
              <a:gd name="T3" fmla="*/ 1193 h 1908"/>
              <a:gd name="T4" fmla="*/ 1815 w 1910"/>
              <a:gd name="T5" fmla="*/ 1367 h 1908"/>
              <a:gd name="T6" fmla="*/ 1720 w 1910"/>
              <a:gd name="T7" fmla="*/ 1525 h 1908"/>
              <a:gd name="T8" fmla="*/ 1596 w 1910"/>
              <a:gd name="T9" fmla="*/ 1660 h 1908"/>
              <a:gd name="T10" fmla="*/ 1449 w 1910"/>
              <a:gd name="T11" fmla="*/ 1770 h 1908"/>
              <a:gd name="T12" fmla="*/ 1284 w 1910"/>
              <a:gd name="T13" fmla="*/ 1850 h 1908"/>
              <a:gd name="T14" fmla="*/ 1099 w 1910"/>
              <a:gd name="T15" fmla="*/ 1898 h 1908"/>
              <a:gd name="T16" fmla="*/ 954 w 1910"/>
              <a:gd name="T17" fmla="*/ 1908 h 1908"/>
              <a:gd name="T18" fmla="*/ 809 w 1910"/>
              <a:gd name="T19" fmla="*/ 1898 h 1908"/>
              <a:gd name="T20" fmla="*/ 626 w 1910"/>
              <a:gd name="T21" fmla="*/ 1850 h 1908"/>
              <a:gd name="T22" fmla="*/ 459 w 1910"/>
              <a:gd name="T23" fmla="*/ 1770 h 1908"/>
              <a:gd name="T24" fmla="*/ 312 w 1910"/>
              <a:gd name="T25" fmla="*/ 1660 h 1908"/>
              <a:gd name="T26" fmla="*/ 190 w 1910"/>
              <a:gd name="T27" fmla="*/ 1525 h 1908"/>
              <a:gd name="T28" fmla="*/ 93 w 1910"/>
              <a:gd name="T29" fmla="*/ 1367 h 1908"/>
              <a:gd name="T30" fmla="*/ 30 w 1910"/>
              <a:gd name="T31" fmla="*/ 1193 h 1908"/>
              <a:gd name="T32" fmla="*/ 1 w 1910"/>
              <a:gd name="T33" fmla="*/ 1003 h 1908"/>
              <a:gd name="T34" fmla="*/ 1 w 1910"/>
              <a:gd name="T35" fmla="*/ 905 h 1908"/>
              <a:gd name="T36" fmla="*/ 30 w 1910"/>
              <a:gd name="T37" fmla="*/ 715 h 1908"/>
              <a:gd name="T38" fmla="*/ 93 w 1910"/>
              <a:gd name="T39" fmla="*/ 539 h 1908"/>
              <a:gd name="T40" fmla="*/ 190 w 1910"/>
              <a:gd name="T41" fmla="*/ 383 h 1908"/>
              <a:gd name="T42" fmla="*/ 312 w 1910"/>
              <a:gd name="T43" fmla="*/ 247 h 1908"/>
              <a:gd name="T44" fmla="*/ 459 w 1910"/>
              <a:gd name="T45" fmla="*/ 137 h 1908"/>
              <a:gd name="T46" fmla="*/ 626 w 1910"/>
              <a:gd name="T47" fmla="*/ 57 h 1908"/>
              <a:gd name="T48" fmla="*/ 809 w 1910"/>
              <a:gd name="T49" fmla="*/ 10 h 1908"/>
              <a:gd name="T50" fmla="*/ 954 w 1910"/>
              <a:gd name="T51" fmla="*/ 0 h 1908"/>
              <a:gd name="T52" fmla="*/ 1099 w 1910"/>
              <a:gd name="T53" fmla="*/ 10 h 1908"/>
              <a:gd name="T54" fmla="*/ 1284 w 1910"/>
              <a:gd name="T55" fmla="*/ 57 h 1908"/>
              <a:gd name="T56" fmla="*/ 1449 w 1910"/>
              <a:gd name="T57" fmla="*/ 137 h 1908"/>
              <a:gd name="T58" fmla="*/ 1596 w 1910"/>
              <a:gd name="T59" fmla="*/ 247 h 1908"/>
              <a:gd name="T60" fmla="*/ 1720 w 1910"/>
              <a:gd name="T61" fmla="*/ 383 h 1908"/>
              <a:gd name="T62" fmla="*/ 1815 w 1910"/>
              <a:gd name="T63" fmla="*/ 539 h 1908"/>
              <a:gd name="T64" fmla="*/ 1880 w 1910"/>
              <a:gd name="T65" fmla="*/ 715 h 1908"/>
              <a:gd name="T66" fmla="*/ 1908 w 1910"/>
              <a:gd name="T67" fmla="*/ 90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0" h="1908">
                <a:moveTo>
                  <a:pt x="1910" y="954"/>
                </a:moveTo>
                <a:lnTo>
                  <a:pt x="1908" y="1003"/>
                </a:lnTo>
                <a:lnTo>
                  <a:pt x="1898" y="1099"/>
                </a:lnTo>
                <a:lnTo>
                  <a:pt x="1880" y="1193"/>
                </a:lnTo>
                <a:lnTo>
                  <a:pt x="1852" y="1282"/>
                </a:lnTo>
                <a:lnTo>
                  <a:pt x="1815" y="1367"/>
                </a:lnTo>
                <a:lnTo>
                  <a:pt x="1772" y="1449"/>
                </a:lnTo>
                <a:lnTo>
                  <a:pt x="1720" y="1525"/>
                </a:lnTo>
                <a:lnTo>
                  <a:pt x="1661" y="1595"/>
                </a:lnTo>
                <a:lnTo>
                  <a:pt x="1596" y="1660"/>
                </a:lnTo>
                <a:lnTo>
                  <a:pt x="1526" y="1718"/>
                </a:lnTo>
                <a:lnTo>
                  <a:pt x="1449" y="1770"/>
                </a:lnTo>
                <a:lnTo>
                  <a:pt x="1369" y="1814"/>
                </a:lnTo>
                <a:lnTo>
                  <a:pt x="1284" y="1850"/>
                </a:lnTo>
                <a:lnTo>
                  <a:pt x="1193" y="1877"/>
                </a:lnTo>
                <a:lnTo>
                  <a:pt x="1099" y="1898"/>
                </a:lnTo>
                <a:lnTo>
                  <a:pt x="1004" y="1906"/>
                </a:lnTo>
                <a:lnTo>
                  <a:pt x="954" y="1908"/>
                </a:lnTo>
                <a:lnTo>
                  <a:pt x="905" y="1906"/>
                </a:lnTo>
                <a:lnTo>
                  <a:pt x="809" y="1898"/>
                </a:lnTo>
                <a:lnTo>
                  <a:pt x="717" y="1877"/>
                </a:lnTo>
                <a:lnTo>
                  <a:pt x="626" y="1850"/>
                </a:lnTo>
                <a:lnTo>
                  <a:pt x="541" y="1814"/>
                </a:lnTo>
                <a:lnTo>
                  <a:pt x="459" y="1770"/>
                </a:lnTo>
                <a:lnTo>
                  <a:pt x="383" y="1718"/>
                </a:lnTo>
                <a:lnTo>
                  <a:pt x="312" y="1660"/>
                </a:lnTo>
                <a:lnTo>
                  <a:pt x="247" y="1595"/>
                </a:lnTo>
                <a:lnTo>
                  <a:pt x="190" y="1525"/>
                </a:lnTo>
                <a:lnTo>
                  <a:pt x="138" y="1449"/>
                </a:lnTo>
                <a:lnTo>
                  <a:pt x="93" y="1367"/>
                </a:lnTo>
                <a:lnTo>
                  <a:pt x="57" y="1282"/>
                </a:lnTo>
                <a:lnTo>
                  <a:pt x="30" y="1193"/>
                </a:lnTo>
                <a:lnTo>
                  <a:pt x="11" y="1099"/>
                </a:lnTo>
                <a:lnTo>
                  <a:pt x="1" y="1003"/>
                </a:lnTo>
                <a:lnTo>
                  <a:pt x="0" y="954"/>
                </a:lnTo>
                <a:lnTo>
                  <a:pt x="1" y="905"/>
                </a:lnTo>
                <a:lnTo>
                  <a:pt x="11" y="808"/>
                </a:lnTo>
                <a:lnTo>
                  <a:pt x="30" y="715"/>
                </a:lnTo>
                <a:lnTo>
                  <a:pt x="57" y="626"/>
                </a:lnTo>
                <a:lnTo>
                  <a:pt x="93" y="539"/>
                </a:lnTo>
                <a:lnTo>
                  <a:pt x="138" y="459"/>
                </a:lnTo>
                <a:lnTo>
                  <a:pt x="190" y="383"/>
                </a:lnTo>
                <a:lnTo>
                  <a:pt x="247" y="312"/>
                </a:lnTo>
                <a:lnTo>
                  <a:pt x="312" y="247"/>
                </a:lnTo>
                <a:lnTo>
                  <a:pt x="383" y="188"/>
                </a:lnTo>
                <a:lnTo>
                  <a:pt x="459" y="137"/>
                </a:lnTo>
                <a:lnTo>
                  <a:pt x="541" y="93"/>
                </a:lnTo>
                <a:lnTo>
                  <a:pt x="626" y="57"/>
                </a:lnTo>
                <a:lnTo>
                  <a:pt x="717" y="29"/>
                </a:lnTo>
                <a:lnTo>
                  <a:pt x="809" y="10"/>
                </a:lnTo>
                <a:lnTo>
                  <a:pt x="905" y="0"/>
                </a:lnTo>
                <a:lnTo>
                  <a:pt x="954" y="0"/>
                </a:lnTo>
                <a:lnTo>
                  <a:pt x="1004" y="0"/>
                </a:lnTo>
                <a:lnTo>
                  <a:pt x="1099" y="10"/>
                </a:lnTo>
                <a:lnTo>
                  <a:pt x="1193" y="29"/>
                </a:lnTo>
                <a:lnTo>
                  <a:pt x="1284" y="57"/>
                </a:lnTo>
                <a:lnTo>
                  <a:pt x="1369" y="93"/>
                </a:lnTo>
                <a:lnTo>
                  <a:pt x="1449" y="137"/>
                </a:lnTo>
                <a:lnTo>
                  <a:pt x="1526" y="188"/>
                </a:lnTo>
                <a:lnTo>
                  <a:pt x="1596" y="247"/>
                </a:lnTo>
                <a:lnTo>
                  <a:pt x="1661" y="312"/>
                </a:lnTo>
                <a:lnTo>
                  <a:pt x="1720" y="383"/>
                </a:lnTo>
                <a:lnTo>
                  <a:pt x="1772" y="459"/>
                </a:lnTo>
                <a:lnTo>
                  <a:pt x="1815" y="539"/>
                </a:lnTo>
                <a:lnTo>
                  <a:pt x="1852" y="626"/>
                </a:lnTo>
                <a:lnTo>
                  <a:pt x="1880" y="715"/>
                </a:lnTo>
                <a:lnTo>
                  <a:pt x="1898" y="808"/>
                </a:lnTo>
                <a:lnTo>
                  <a:pt x="1908" y="905"/>
                </a:lnTo>
                <a:lnTo>
                  <a:pt x="1910" y="95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sz="1620"/>
          </a:p>
        </p:txBody>
      </p:sp>
      <p:sp>
        <p:nvSpPr>
          <p:cNvPr id="17" name="Freeform 320">
            <a:extLst>
              <a:ext uri="{FF2B5EF4-FFF2-40B4-BE49-F238E27FC236}">
                <a16:creationId xmlns:a16="http://schemas.microsoft.com/office/drawing/2014/main" id="{BD37D8E0-298F-864B-8DAB-3448DF6840B6}"/>
              </a:ext>
            </a:extLst>
          </p:cNvPr>
          <p:cNvSpPr>
            <a:spLocks/>
          </p:cNvSpPr>
          <p:nvPr/>
        </p:nvSpPr>
        <p:spPr bwMode="auto">
          <a:xfrm>
            <a:off x="5170043" y="3104551"/>
            <a:ext cx="1750131" cy="1822226"/>
          </a:xfrm>
          <a:custGeom>
            <a:avLst/>
            <a:gdLst>
              <a:gd name="T0" fmla="*/ 1386 w 1386"/>
              <a:gd name="T1" fmla="*/ 694 h 1386"/>
              <a:gd name="T2" fmla="*/ 1383 w 1386"/>
              <a:gd name="T3" fmla="*/ 764 h 1386"/>
              <a:gd name="T4" fmla="*/ 1356 w 1386"/>
              <a:gd name="T5" fmla="*/ 900 h 1386"/>
              <a:gd name="T6" fmla="*/ 1304 w 1386"/>
              <a:gd name="T7" fmla="*/ 1025 h 1386"/>
              <a:gd name="T8" fmla="*/ 1229 w 1386"/>
              <a:gd name="T9" fmla="*/ 1136 h 1386"/>
              <a:gd name="T10" fmla="*/ 1134 w 1386"/>
              <a:gd name="T11" fmla="*/ 1229 h 1386"/>
              <a:gd name="T12" fmla="*/ 1023 w 1386"/>
              <a:gd name="T13" fmla="*/ 1304 h 1386"/>
              <a:gd name="T14" fmla="*/ 899 w 1386"/>
              <a:gd name="T15" fmla="*/ 1356 h 1386"/>
              <a:gd name="T16" fmla="*/ 764 w 1386"/>
              <a:gd name="T17" fmla="*/ 1384 h 1386"/>
              <a:gd name="T18" fmla="*/ 692 w 1386"/>
              <a:gd name="T19" fmla="*/ 1386 h 1386"/>
              <a:gd name="T20" fmla="*/ 621 w 1386"/>
              <a:gd name="T21" fmla="*/ 1384 h 1386"/>
              <a:gd name="T22" fmla="*/ 486 w 1386"/>
              <a:gd name="T23" fmla="*/ 1356 h 1386"/>
              <a:gd name="T24" fmla="*/ 361 w 1386"/>
              <a:gd name="T25" fmla="*/ 1304 h 1386"/>
              <a:gd name="T26" fmla="*/ 252 w 1386"/>
              <a:gd name="T27" fmla="*/ 1229 h 1386"/>
              <a:gd name="T28" fmla="*/ 157 w 1386"/>
              <a:gd name="T29" fmla="*/ 1136 h 1386"/>
              <a:gd name="T30" fmla="*/ 82 w 1386"/>
              <a:gd name="T31" fmla="*/ 1025 h 1386"/>
              <a:gd name="T32" fmla="*/ 30 w 1386"/>
              <a:gd name="T33" fmla="*/ 900 h 1386"/>
              <a:gd name="T34" fmla="*/ 1 w 1386"/>
              <a:gd name="T35" fmla="*/ 764 h 1386"/>
              <a:gd name="T36" fmla="*/ 0 w 1386"/>
              <a:gd name="T37" fmla="*/ 694 h 1386"/>
              <a:gd name="T38" fmla="*/ 1 w 1386"/>
              <a:gd name="T39" fmla="*/ 622 h 1386"/>
              <a:gd name="T40" fmla="*/ 30 w 1386"/>
              <a:gd name="T41" fmla="*/ 487 h 1386"/>
              <a:gd name="T42" fmla="*/ 82 w 1386"/>
              <a:gd name="T43" fmla="*/ 363 h 1386"/>
              <a:gd name="T44" fmla="*/ 157 w 1386"/>
              <a:gd name="T45" fmla="*/ 252 h 1386"/>
              <a:gd name="T46" fmla="*/ 252 w 1386"/>
              <a:gd name="T47" fmla="*/ 159 h 1386"/>
              <a:gd name="T48" fmla="*/ 361 w 1386"/>
              <a:gd name="T49" fmla="*/ 84 h 1386"/>
              <a:gd name="T50" fmla="*/ 486 w 1386"/>
              <a:gd name="T51" fmla="*/ 31 h 1386"/>
              <a:gd name="T52" fmla="*/ 621 w 1386"/>
              <a:gd name="T53" fmla="*/ 3 h 1386"/>
              <a:gd name="T54" fmla="*/ 692 w 1386"/>
              <a:gd name="T55" fmla="*/ 0 h 1386"/>
              <a:gd name="T56" fmla="*/ 764 w 1386"/>
              <a:gd name="T57" fmla="*/ 3 h 1386"/>
              <a:gd name="T58" fmla="*/ 899 w 1386"/>
              <a:gd name="T59" fmla="*/ 31 h 1386"/>
              <a:gd name="T60" fmla="*/ 1023 w 1386"/>
              <a:gd name="T61" fmla="*/ 84 h 1386"/>
              <a:gd name="T62" fmla="*/ 1134 w 1386"/>
              <a:gd name="T63" fmla="*/ 159 h 1386"/>
              <a:gd name="T64" fmla="*/ 1229 w 1386"/>
              <a:gd name="T65" fmla="*/ 252 h 1386"/>
              <a:gd name="T66" fmla="*/ 1304 w 1386"/>
              <a:gd name="T67" fmla="*/ 363 h 1386"/>
              <a:gd name="T68" fmla="*/ 1356 w 1386"/>
              <a:gd name="T69" fmla="*/ 487 h 1386"/>
              <a:gd name="T70" fmla="*/ 1383 w 1386"/>
              <a:gd name="T71" fmla="*/ 622 h 1386"/>
              <a:gd name="T72" fmla="*/ 1386 w 1386"/>
              <a:gd name="T73" fmla="*/ 69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6" h="1386">
                <a:moveTo>
                  <a:pt x="1386" y="694"/>
                </a:moveTo>
                <a:lnTo>
                  <a:pt x="1383" y="764"/>
                </a:lnTo>
                <a:lnTo>
                  <a:pt x="1356" y="900"/>
                </a:lnTo>
                <a:lnTo>
                  <a:pt x="1304" y="1025"/>
                </a:lnTo>
                <a:lnTo>
                  <a:pt x="1229" y="1136"/>
                </a:lnTo>
                <a:lnTo>
                  <a:pt x="1134" y="1229"/>
                </a:lnTo>
                <a:lnTo>
                  <a:pt x="1023" y="1304"/>
                </a:lnTo>
                <a:lnTo>
                  <a:pt x="899" y="1356"/>
                </a:lnTo>
                <a:lnTo>
                  <a:pt x="764" y="1384"/>
                </a:lnTo>
                <a:lnTo>
                  <a:pt x="692" y="1386"/>
                </a:lnTo>
                <a:lnTo>
                  <a:pt x="621" y="1384"/>
                </a:lnTo>
                <a:lnTo>
                  <a:pt x="486" y="1356"/>
                </a:lnTo>
                <a:lnTo>
                  <a:pt x="361" y="1304"/>
                </a:lnTo>
                <a:lnTo>
                  <a:pt x="252" y="1229"/>
                </a:lnTo>
                <a:lnTo>
                  <a:pt x="157" y="1136"/>
                </a:lnTo>
                <a:lnTo>
                  <a:pt x="82" y="1025"/>
                </a:lnTo>
                <a:lnTo>
                  <a:pt x="30" y="900"/>
                </a:lnTo>
                <a:lnTo>
                  <a:pt x="1" y="764"/>
                </a:lnTo>
                <a:lnTo>
                  <a:pt x="0" y="694"/>
                </a:lnTo>
                <a:lnTo>
                  <a:pt x="1" y="622"/>
                </a:lnTo>
                <a:lnTo>
                  <a:pt x="30" y="487"/>
                </a:lnTo>
                <a:lnTo>
                  <a:pt x="82" y="363"/>
                </a:lnTo>
                <a:lnTo>
                  <a:pt x="157" y="252"/>
                </a:lnTo>
                <a:lnTo>
                  <a:pt x="252" y="159"/>
                </a:lnTo>
                <a:lnTo>
                  <a:pt x="361" y="84"/>
                </a:lnTo>
                <a:lnTo>
                  <a:pt x="486" y="31"/>
                </a:lnTo>
                <a:lnTo>
                  <a:pt x="621" y="3"/>
                </a:lnTo>
                <a:lnTo>
                  <a:pt x="692" y="0"/>
                </a:lnTo>
                <a:lnTo>
                  <a:pt x="764" y="3"/>
                </a:lnTo>
                <a:lnTo>
                  <a:pt x="899" y="31"/>
                </a:lnTo>
                <a:lnTo>
                  <a:pt x="1023" y="84"/>
                </a:lnTo>
                <a:lnTo>
                  <a:pt x="1134" y="159"/>
                </a:lnTo>
                <a:lnTo>
                  <a:pt x="1229" y="252"/>
                </a:lnTo>
                <a:lnTo>
                  <a:pt x="1304" y="363"/>
                </a:lnTo>
                <a:lnTo>
                  <a:pt x="1356" y="487"/>
                </a:lnTo>
                <a:lnTo>
                  <a:pt x="1383" y="622"/>
                </a:lnTo>
                <a:lnTo>
                  <a:pt x="1386" y="6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ctr" anchorCtr="0" compatLnSpc="1">
            <a:prstTxWarp prst="textNoShape">
              <a:avLst/>
            </a:prstTxWarp>
          </a:bodyPr>
          <a:lstStyle/>
          <a:p>
            <a:pPr algn="ctr"/>
            <a:endParaRPr lang="en-US" sz="2520"/>
          </a:p>
        </p:txBody>
      </p:sp>
      <p:sp>
        <p:nvSpPr>
          <p:cNvPr id="3" name="Picture Placeholder 2">
            <a:extLst>
              <a:ext uri="{FF2B5EF4-FFF2-40B4-BE49-F238E27FC236}">
                <a16:creationId xmlns:a16="http://schemas.microsoft.com/office/drawing/2014/main" id="{5AE87989-1E6A-514C-A375-912AEC661F33}"/>
              </a:ext>
            </a:extLst>
          </p:cNvPr>
          <p:cNvSpPr>
            <a:spLocks noGrp="1" noChangeAspect="1"/>
          </p:cNvSpPr>
          <p:nvPr>
            <p:ph type="pic" sz="quarter" idx="10" hasCustomPrompt="1"/>
          </p:nvPr>
        </p:nvSpPr>
        <p:spPr>
          <a:xfrm>
            <a:off x="4800279" y="21236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49" name="Picture Placeholder 2">
            <a:extLst>
              <a:ext uri="{FF2B5EF4-FFF2-40B4-BE49-F238E27FC236}">
                <a16:creationId xmlns:a16="http://schemas.microsoft.com/office/drawing/2014/main" id="{07707041-A62C-AB47-8ABC-46A42AD3ABB7}"/>
              </a:ext>
            </a:extLst>
          </p:cNvPr>
          <p:cNvSpPr>
            <a:spLocks noGrp="1" noChangeAspect="1"/>
          </p:cNvSpPr>
          <p:nvPr>
            <p:ph type="pic" sz="quarter" idx="11" hasCustomPrompt="1"/>
          </p:nvPr>
        </p:nvSpPr>
        <p:spPr>
          <a:xfrm>
            <a:off x="6378356" y="207937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0" name="Picture Placeholder 2">
            <a:extLst>
              <a:ext uri="{FF2B5EF4-FFF2-40B4-BE49-F238E27FC236}">
                <a16:creationId xmlns:a16="http://schemas.microsoft.com/office/drawing/2014/main" id="{A6AE4AA7-EC0F-6E45-953C-61A34D91C6ED}"/>
              </a:ext>
            </a:extLst>
          </p:cNvPr>
          <p:cNvSpPr>
            <a:spLocks noGrp="1" noChangeAspect="1"/>
          </p:cNvSpPr>
          <p:nvPr>
            <p:ph type="pic" sz="quarter" idx="12" hasCustomPrompt="1"/>
          </p:nvPr>
        </p:nvSpPr>
        <p:spPr>
          <a:xfrm>
            <a:off x="7042033" y="353946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1" name="Picture Placeholder 2">
            <a:extLst>
              <a:ext uri="{FF2B5EF4-FFF2-40B4-BE49-F238E27FC236}">
                <a16:creationId xmlns:a16="http://schemas.microsoft.com/office/drawing/2014/main" id="{A21D1631-AC79-CF4A-A21F-0CB35A6B20D3}"/>
              </a:ext>
            </a:extLst>
          </p:cNvPr>
          <p:cNvSpPr>
            <a:spLocks noGrp="1" noChangeAspect="1"/>
          </p:cNvSpPr>
          <p:nvPr>
            <p:ph type="pic" sz="quarter" idx="13" hasCustomPrompt="1"/>
          </p:nvPr>
        </p:nvSpPr>
        <p:spPr>
          <a:xfrm>
            <a:off x="6348858" y="48668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2" name="Picture Placeholder 2">
            <a:extLst>
              <a:ext uri="{FF2B5EF4-FFF2-40B4-BE49-F238E27FC236}">
                <a16:creationId xmlns:a16="http://schemas.microsoft.com/office/drawing/2014/main" id="{58CD840D-8E27-A547-846A-6860F330D0A1}"/>
              </a:ext>
            </a:extLst>
          </p:cNvPr>
          <p:cNvSpPr>
            <a:spLocks noGrp="1" noChangeAspect="1"/>
          </p:cNvSpPr>
          <p:nvPr>
            <p:ph type="pic" sz="quarter" idx="14" hasCustomPrompt="1"/>
          </p:nvPr>
        </p:nvSpPr>
        <p:spPr>
          <a:xfrm>
            <a:off x="4815026" y="497005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3" name="Picture Placeholder 2">
            <a:extLst>
              <a:ext uri="{FF2B5EF4-FFF2-40B4-BE49-F238E27FC236}">
                <a16:creationId xmlns:a16="http://schemas.microsoft.com/office/drawing/2014/main" id="{86C1D323-065C-7E4C-A2CE-EB3211B28818}"/>
              </a:ext>
            </a:extLst>
          </p:cNvPr>
          <p:cNvSpPr>
            <a:spLocks noGrp="1" noChangeAspect="1"/>
          </p:cNvSpPr>
          <p:nvPr>
            <p:ph type="pic" sz="quarter" idx="15" hasCustomPrompt="1"/>
          </p:nvPr>
        </p:nvSpPr>
        <p:spPr>
          <a:xfrm>
            <a:off x="4018613" y="350996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22" name="Text Placeholder 2">
            <a:extLst>
              <a:ext uri="{FF2B5EF4-FFF2-40B4-BE49-F238E27FC236}">
                <a16:creationId xmlns:a16="http://schemas.microsoft.com/office/drawing/2014/main" id="{7D06E406-A496-DE41-B241-3AF97C26FA89}"/>
              </a:ext>
            </a:extLst>
          </p:cNvPr>
          <p:cNvSpPr>
            <a:spLocks noGrp="1"/>
          </p:cNvSpPr>
          <p:nvPr>
            <p:ph type="body" idx="16"/>
          </p:nvPr>
        </p:nvSpPr>
        <p:spPr>
          <a:xfrm>
            <a:off x="7827320" y="209493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3" name="Text Placeholder 2">
            <a:extLst>
              <a:ext uri="{FF2B5EF4-FFF2-40B4-BE49-F238E27FC236}">
                <a16:creationId xmlns:a16="http://schemas.microsoft.com/office/drawing/2014/main" id="{EB2A06B5-58B8-B64B-94EF-2F0A66B0CA51}"/>
              </a:ext>
            </a:extLst>
          </p:cNvPr>
          <p:cNvSpPr>
            <a:spLocks noGrp="1"/>
          </p:cNvSpPr>
          <p:nvPr>
            <p:ph type="body" idx="17"/>
          </p:nvPr>
        </p:nvSpPr>
        <p:spPr>
          <a:xfrm>
            <a:off x="7827320" y="239053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4" name="Text Placeholder 2">
            <a:extLst>
              <a:ext uri="{FF2B5EF4-FFF2-40B4-BE49-F238E27FC236}">
                <a16:creationId xmlns:a16="http://schemas.microsoft.com/office/drawing/2014/main" id="{67429710-AF13-ED44-B041-E612D82757B8}"/>
              </a:ext>
            </a:extLst>
          </p:cNvPr>
          <p:cNvSpPr>
            <a:spLocks noGrp="1"/>
          </p:cNvSpPr>
          <p:nvPr>
            <p:ph type="body" idx="18"/>
          </p:nvPr>
        </p:nvSpPr>
        <p:spPr>
          <a:xfrm>
            <a:off x="8597829" y="3663839"/>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5" name="Text Placeholder 2">
            <a:extLst>
              <a:ext uri="{FF2B5EF4-FFF2-40B4-BE49-F238E27FC236}">
                <a16:creationId xmlns:a16="http://schemas.microsoft.com/office/drawing/2014/main" id="{E398D6A6-54F2-134D-9F39-754A836A31DF}"/>
              </a:ext>
            </a:extLst>
          </p:cNvPr>
          <p:cNvSpPr>
            <a:spLocks noGrp="1"/>
          </p:cNvSpPr>
          <p:nvPr>
            <p:ph type="body" idx="19"/>
          </p:nvPr>
        </p:nvSpPr>
        <p:spPr>
          <a:xfrm>
            <a:off x="8597829" y="3959439"/>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6" name="Text Placeholder 2">
            <a:extLst>
              <a:ext uri="{FF2B5EF4-FFF2-40B4-BE49-F238E27FC236}">
                <a16:creationId xmlns:a16="http://schemas.microsoft.com/office/drawing/2014/main" id="{47F734D1-FBC3-3146-8353-C5BE3E27254C}"/>
              </a:ext>
            </a:extLst>
          </p:cNvPr>
          <p:cNvSpPr>
            <a:spLocks noGrp="1"/>
          </p:cNvSpPr>
          <p:nvPr>
            <p:ph type="body" idx="20"/>
          </p:nvPr>
        </p:nvSpPr>
        <p:spPr>
          <a:xfrm>
            <a:off x="7827320" y="511496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7" name="Text Placeholder 2">
            <a:extLst>
              <a:ext uri="{FF2B5EF4-FFF2-40B4-BE49-F238E27FC236}">
                <a16:creationId xmlns:a16="http://schemas.microsoft.com/office/drawing/2014/main" id="{603EC48F-2377-EF4F-82E9-CC6693051E84}"/>
              </a:ext>
            </a:extLst>
          </p:cNvPr>
          <p:cNvSpPr>
            <a:spLocks noGrp="1"/>
          </p:cNvSpPr>
          <p:nvPr>
            <p:ph type="body" idx="21"/>
          </p:nvPr>
        </p:nvSpPr>
        <p:spPr>
          <a:xfrm>
            <a:off x="7827320" y="541056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8" name="Text Placeholder 2">
            <a:extLst>
              <a:ext uri="{FF2B5EF4-FFF2-40B4-BE49-F238E27FC236}">
                <a16:creationId xmlns:a16="http://schemas.microsoft.com/office/drawing/2014/main" id="{2F06B242-A63C-5344-8FB7-D0F6EEC45FA7}"/>
              </a:ext>
            </a:extLst>
          </p:cNvPr>
          <p:cNvSpPr>
            <a:spLocks noGrp="1"/>
          </p:cNvSpPr>
          <p:nvPr>
            <p:ph type="body" idx="22"/>
          </p:nvPr>
        </p:nvSpPr>
        <p:spPr>
          <a:xfrm>
            <a:off x="1663420" y="511496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9" name="Text Placeholder 2">
            <a:extLst>
              <a:ext uri="{FF2B5EF4-FFF2-40B4-BE49-F238E27FC236}">
                <a16:creationId xmlns:a16="http://schemas.microsoft.com/office/drawing/2014/main" id="{9AAF1397-C7ED-5F4C-A97B-9F7A01CEE114}"/>
              </a:ext>
            </a:extLst>
          </p:cNvPr>
          <p:cNvSpPr>
            <a:spLocks noGrp="1"/>
          </p:cNvSpPr>
          <p:nvPr>
            <p:ph type="body" idx="23"/>
          </p:nvPr>
        </p:nvSpPr>
        <p:spPr>
          <a:xfrm>
            <a:off x="1663420" y="541056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0" name="Text Placeholder 2">
            <a:extLst>
              <a:ext uri="{FF2B5EF4-FFF2-40B4-BE49-F238E27FC236}">
                <a16:creationId xmlns:a16="http://schemas.microsoft.com/office/drawing/2014/main" id="{C9A60DCD-1331-B147-AA00-5A0711BCA23C}"/>
              </a:ext>
            </a:extLst>
          </p:cNvPr>
          <p:cNvSpPr>
            <a:spLocks noGrp="1"/>
          </p:cNvSpPr>
          <p:nvPr>
            <p:ph type="body" idx="24"/>
          </p:nvPr>
        </p:nvSpPr>
        <p:spPr>
          <a:xfrm>
            <a:off x="911649" y="3663839"/>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1" name="Text Placeholder 2">
            <a:extLst>
              <a:ext uri="{FF2B5EF4-FFF2-40B4-BE49-F238E27FC236}">
                <a16:creationId xmlns:a16="http://schemas.microsoft.com/office/drawing/2014/main" id="{BDA42A16-E0B2-864A-80DF-2F538D5EAB6B}"/>
              </a:ext>
            </a:extLst>
          </p:cNvPr>
          <p:cNvSpPr>
            <a:spLocks noGrp="1"/>
          </p:cNvSpPr>
          <p:nvPr>
            <p:ph type="body" idx="25"/>
          </p:nvPr>
        </p:nvSpPr>
        <p:spPr>
          <a:xfrm>
            <a:off x="911649" y="3959439"/>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32" name="Text Placeholder 2">
            <a:extLst>
              <a:ext uri="{FF2B5EF4-FFF2-40B4-BE49-F238E27FC236}">
                <a16:creationId xmlns:a16="http://schemas.microsoft.com/office/drawing/2014/main" id="{6BE65B95-FAFE-AF4E-AB72-D6B94B1560AE}"/>
              </a:ext>
            </a:extLst>
          </p:cNvPr>
          <p:cNvSpPr>
            <a:spLocks noGrp="1"/>
          </p:cNvSpPr>
          <p:nvPr>
            <p:ph type="body" idx="26"/>
          </p:nvPr>
        </p:nvSpPr>
        <p:spPr>
          <a:xfrm>
            <a:off x="1663420" y="209493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3" name="Text Placeholder 2">
            <a:extLst>
              <a:ext uri="{FF2B5EF4-FFF2-40B4-BE49-F238E27FC236}">
                <a16:creationId xmlns:a16="http://schemas.microsoft.com/office/drawing/2014/main" id="{CE24CAA5-8D93-5949-9B55-4707BE2CF972}"/>
              </a:ext>
            </a:extLst>
          </p:cNvPr>
          <p:cNvSpPr>
            <a:spLocks noGrp="1"/>
          </p:cNvSpPr>
          <p:nvPr>
            <p:ph type="body" idx="27"/>
          </p:nvPr>
        </p:nvSpPr>
        <p:spPr>
          <a:xfrm>
            <a:off x="1663420" y="239053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pic>
        <p:nvPicPr>
          <p:cNvPr id="34" name="Picture 33" descr="A picture containing icon&#10;&#10;Description automatically generated">
            <a:extLst>
              <a:ext uri="{FF2B5EF4-FFF2-40B4-BE49-F238E27FC236}">
                <a16:creationId xmlns:a16="http://schemas.microsoft.com/office/drawing/2014/main" id="{25640CE8-9374-5548-85C0-2F6A2EF3B2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4" name="Text Placeholder 3">
            <a:extLst>
              <a:ext uri="{FF2B5EF4-FFF2-40B4-BE49-F238E27FC236}">
                <a16:creationId xmlns:a16="http://schemas.microsoft.com/office/drawing/2014/main" id="{0D24A3DD-4738-1E47-93FF-704B99451BE0}"/>
              </a:ext>
            </a:extLst>
          </p:cNvPr>
          <p:cNvSpPr>
            <a:spLocks noGrp="1"/>
          </p:cNvSpPr>
          <p:nvPr>
            <p:ph type="body" sz="quarter" idx="28" hasCustomPrompt="1"/>
          </p:nvPr>
        </p:nvSpPr>
        <p:spPr>
          <a:xfrm>
            <a:off x="397661" y="1100465"/>
            <a:ext cx="10491950" cy="553957"/>
          </a:xfrm>
          <a:prstGeom prst="rect">
            <a:avLst/>
          </a:prstGeom>
        </p:spPr>
        <p:txBody>
          <a:bodyPr/>
          <a:lstStyle>
            <a:lvl1pPr>
              <a:defRPr sz="1600" b="1">
                <a:solidFill>
                  <a:srgbClr val="004582"/>
                </a:solidFill>
              </a:defRPr>
            </a:lvl1pPr>
          </a:lstStyle>
          <a:p>
            <a:pPr lvl="0"/>
            <a:r>
              <a:rPr lang="en-GB" dirty="0"/>
              <a:t>Write your Subheading here</a:t>
            </a:r>
          </a:p>
        </p:txBody>
      </p:sp>
      <p:sp>
        <p:nvSpPr>
          <p:cNvPr id="35" name="Rectangle: Rounded Corners 27">
            <a:extLst>
              <a:ext uri="{FF2B5EF4-FFF2-40B4-BE49-F238E27FC236}">
                <a16:creationId xmlns:a16="http://schemas.microsoft.com/office/drawing/2014/main" id="{206C5C5A-AEA8-7043-98B0-595E15F7B82F}"/>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032506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877769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472485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4280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674008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56541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27326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4563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6861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46ADDB9-4242-4A4D-B6A7-49FEB777DFA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246ADDB9-4242-4A4D-B6A7-49FEB777DF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2" name="Freeform: Shape 14">
            <a:extLst>
              <a:ext uri="{FF2B5EF4-FFF2-40B4-BE49-F238E27FC236}">
                <a16:creationId xmlns:a16="http://schemas.microsoft.com/office/drawing/2014/main" id="{8A42D8F3-E311-D04B-BE6D-DA3DCE2DBFED}"/>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58" name="Rectangle: Rounded Corners 4">
            <a:extLst>
              <a:ext uri="{FF2B5EF4-FFF2-40B4-BE49-F238E27FC236}">
                <a16:creationId xmlns:a16="http://schemas.microsoft.com/office/drawing/2014/main" id="{221EF850-2666-EC40-8F61-E9676002D54B}"/>
              </a:ext>
            </a:extLst>
          </p:cNvPr>
          <p:cNvSpPr/>
          <p:nvPr userDrawn="1"/>
        </p:nvSpPr>
        <p:spPr>
          <a:xfrm>
            <a:off x="364652" y="5099554"/>
            <a:ext cx="2446160" cy="1296000"/>
          </a:xfrm>
          <a:prstGeom prst="roundRect">
            <a:avLst>
              <a:gd name="adj" fmla="val 11617"/>
            </a:avLst>
          </a:prstGeom>
          <a:solidFill>
            <a:srgbClr val="72A2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59" name="Rectangle: Rounded Corners 7">
            <a:extLst>
              <a:ext uri="{FF2B5EF4-FFF2-40B4-BE49-F238E27FC236}">
                <a16:creationId xmlns:a16="http://schemas.microsoft.com/office/drawing/2014/main" id="{5B6D26CF-CFCF-4C43-959F-AB57F37B709E}"/>
              </a:ext>
            </a:extLst>
          </p:cNvPr>
          <p:cNvSpPr/>
          <p:nvPr userDrawn="1"/>
        </p:nvSpPr>
        <p:spPr>
          <a:xfrm>
            <a:off x="364652" y="3772122"/>
            <a:ext cx="2446160" cy="1260000"/>
          </a:xfrm>
          <a:prstGeom prst="roundRect">
            <a:avLst>
              <a:gd name="adj" fmla="val 10354"/>
            </a:avLst>
          </a:prstGeom>
          <a:solidFill>
            <a:srgbClr val="409B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60" name="Rectangle: Rounded Corners 5">
            <a:extLst>
              <a:ext uri="{FF2B5EF4-FFF2-40B4-BE49-F238E27FC236}">
                <a16:creationId xmlns:a16="http://schemas.microsoft.com/office/drawing/2014/main" id="{E5BE2151-96B8-0640-8C16-8B0A8D536689}"/>
              </a:ext>
            </a:extLst>
          </p:cNvPr>
          <p:cNvSpPr/>
          <p:nvPr userDrawn="1"/>
        </p:nvSpPr>
        <p:spPr>
          <a:xfrm>
            <a:off x="364652" y="2408690"/>
            <a:ext cx="2446160" cy="1296000"/>
          </a:xfrm>
          <a:prstGeom prst="roundRect">
            <a:avLst>
              <a:gd name="adj" fmla="val 10354"/>
            </a:avLst>
          </a:prstGeom>
          <a:solidFill>
            <a:srgbClr val="3CA8C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ndParaRPr>
          </a:p>
        </p:txBody>
      </p:sp>
      <p:sp>
        <p:nvSpPr>
          <p:cNvPr id="61" name="Rectangle: Rounded Corners 6">
            <a:extLst>
              <a:ext uri="{FF2B5EF4-FFF2-40B4-BE49-F238E27FC236}">
                <a16:creationId xmlns:a16="http://schemas.microsoft.com/office/drawing/2014/main" id="{880D2BA1-3F35-4541-BE79-C66A76AB8B7B}"/>
              </a:ext>
            </a:extLst>
          </p:cNvPr>
          <p:cNvSpPr/>
          <p:nvPr userDrawn="1"/>
        </p:nvSpPr>
        <p:spPr>
          <a:xfrm>
            <a:off x="363732" y="1029959"/>
            <a:ext cx="2448000" cy="1296000"/>
          </a:xfrm>
          <a:prstGeom prst="roundRect">
            <a:avLst>
              <a:gd name="adj" fmla="val 10354"/>
            </a:avLst>
          </a:prstGeom>
          <a:solidFill>
            <a:srgbClr val="33AD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4" name="Title 11">
            <a:extLst>
              <a:ext uri="{FF2B5EF4-FFF2-40B4-BE49-F238E27FC236}">
                <a16:creationId xmlns:a16="http://schemas.microsoft.com/office/drawing/2014/main" id="{61BE9B3A-E24C-7D41-B0F2-99C8C34021EB}"/>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7" name="Text Placeholder 2">
            <a:extLst>
              <a:ext uri="{FF2B5EF4-FFF2-40B4-BE49-F238E27FC236}">
                <a16:creationId xmlns:a16="http://schemas.microsoft.com/office/drawing/2014/main" id="{26131AE9-8C97-8B4D-A462-FAB5410BEAA1}"/>
              </a:ext>
            </a:extLst>
          </p:cNvPr>
          <p:cNvSpPr>
            <a:spLocks noGrp="1"/>
          </p:cNvSpPr>
          <p:nvPr>
            <p:ph type="body" idx="17"/>
          </p:nvPr>
        </p:nvSpPr>
        <p:spPr>
          <a:xfrm>
            <a:off x="637807" y="1266003"/>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18" name="Text Placeholder 2">
            <a:extLst>
              <a:ext uri="{FF2B5EF4-FFF2-40B4-BE49-F238E27FC236}">
                <a16:creationId xmlns:a16="http://schemas.microsoft.com/office/drawing/2014/main" id="{630CA53A-5B1F-9F4A-A0DA-4C04A81A623D}"/>
              </a:ext>
            </a:extLst>
          </p:cNvPr>
          <p:cNvSpPr>
            <a:spLocks noGrp="1"/>
          </p:cNvSpPr>
          <p:nvPr>
            <p:ph type="body" idx="18"/>
          </p:nvPr>
        </p:nvSpPr>
        <p:spPr>
          <a:xfrm>
            <a:off x="637807" y="2644734"/>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9" name="Text Placeholder 2">
            <a:extLst>
              <a:ext uri="{FF2B5EF4-FFF2-40B4-BE49-F238E27FC236}">
                <a16:creationId xmlns:a16="http://schemas.microsoft.com/office/drawing/2014/main" id="{EC94D826-074E-B947-92F3-9BDB391A4B2C}"/>
              </a:ext>
            </a:extLst>
          </p:cNvPr>
          <p:cNvSpPr>
            <a:spLocks noGrp="1"/>
          </p:cNvSpPr>
          <p:nvPr>
            <p:ph type="body" idx="19"/>
          </p:nvPr>
        </p:nvSpPr>
        <p:spPr>
          <a:xfrm>
            <a:off x="637807" y="3990166"/>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0" name="Text Placeholder 2">
            <a:extLst>
              <a:ext uri="{FF2B5EF4-FFF2-40B4-BE49-F238E27FC236}">
                <a16:creationId xmlns:a16="http://schemas.microsoft.com/office/drawing/2014/main" id="{518D554C-BD92-1843-B042-237F90D798CF}"/>
              </a:ext>
            </a:extLst>
          </p:cNvPr>
          <p:cNvSpPr>
            <a:spLocks noGrp="1"/>
          </p:cNvSpPr>
          <p:nvPr>
            <p:ph type="body" idx="20"/>
          </p:nvPr>
        </p:nvSpPr>
        <p:spPr>
          <a:xfrm>
            <a:off x="637807" y="5335598"/>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pic>
        <p:nvPicPr>
          <p:cNvPr id="21" name="Picture 20" descr="A picture containing icon&#10;&#10;Description automatically generated">
            <a:extLst>
              <a:ext uri="{FF2B5EF4-FFF2-40B4-BE49-F238E27FC236}">
                <a16:creationId xmlns:a16="http://schemas.microsoft.com/office/drawing/2014/main" id="{A265AEF6-38DB-924C-A60C-F63DC427E87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2" name="Text Placeholder 3">
            <a:extLst>
              <a:ext uri="{FF2B5EF4-FFF2-40B4-BE49-F238E27FC236}">
                <a16:creationId xmlns:a16="http://schemas.microsoft.com/office/drawing/2014/main" id="{D2521595-DF39-B14B-9FBA-C2B0E56AA8F8}"/>
              </a:ext>
            </a:extLst>
          </p:cNvPr>
          <p:cNvSpPr>
            <a:spLocks noGrp="1"/>
          </p:cNvSpPr>
          <p:nvPr>
            <p:ph type="body" sz="half" idx="21"/>
          </p:nvPr>
        </p:nvSpPr>
        <p:spPr>
          <a:xfrm>
            <a:off x="3326507" y="1137959"/>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3" name="Text Placeholder 3">
            <a:extLst>
              <a:ext uri="{FF2B5EF4-FFF2-40B4-BE49-F238E27FC236}">
                <a16:creationId xmlns:a16="http://schemas.microsoft.com/office/drawing/2014/main" id="{023BFF9A-9293-E24A-A7AE-8A6D8E20D294}"/>
              </a:ext>
            </a:extLst>
          </p:cNvPr>
          <p:cNvSpPr>
            <a:spLocks noGrp="1"/>
          </p:cNvSpPr>
          <p:nvPr>
            <p:ph type="body" sz="half" idx="22"/>
          </p:nvPr>
        </p:nvSpPr>
        <p:spPr>
          <a:xfrm>
            <a:off x="3326507" y="2516690"/>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4" name="Text Placeholder 3">
            <a:extLst>
              <a:ext uri="{FF2B5EF4-FFF2-40B4-BE49-F238E27FC236}">
                <a16:creationId xmlns:a16="http://schemas.microsoft.com/office/drawing/2014/main" id="{E342D6D3-6E77-7843-AEE4-EF15382E60A9}"/>
              </a:ext>
            </a:extLst>
          </p:cNvPr>
          <p:cNvSpPr>
            <a:spLocks noGrp="1"/>
          </p:cNvSpPr>
          <p:nvPr>
            <p:ph type="body" sz="half" idx="23"/>
          </p:nvPr>
        </p:nvSpPr>
        <p:spPr>
          <a:xfrm>
            <a:off x="3326507" y="3862122"/>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5" name="Text Placeholder 3">
            <a:extLst>
              <a:ext uri="{FF2B5EF4-FFF2-40B4-BE49-F238E27FC236}">
                <a16:creationId xmlns:a16="http://schemas.microsoft.com/office/drawing/2014/main" id="{7118A05D-ABE3-3441-9FA2-6AEE0F630999}"/>
              </a:ext>
            </a:extLst>
          </p:cNvPr>
          <p:cNvSpPr>
            <a:spLocks noGrp="1"/>
          </p:cNvSpPr>
          <p:nvPr>
            <p:ph type="body" sz="half" idx="24"/>
          </p:nvPr>
        </p:nvSpPr>
        <p:spPr>
          <a:xfrm>
            <a:off x="3326507" y="5207554"/>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7" name="Rectangle: Rounded Corners 27">
            <a:extLst>
              <a:ext uri="{FF2B5EF4-FFF2-40B4-BE49-F238E27FC236}">
                <a16:creationId xmlns:a16="http://schemas.microsoft.com/office/drawing/2014/main" id="{6E8DF8F9-ACB8-6B44-BC7C-AB34B94BF623}"/>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303757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4779B3-6248-42F6-AEE1-9E57275DB68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984779B3-6248-42F6-AEE1-9E57275DB6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Rectangle: Rounded Corners 46">
            <a:extLst>
              <a:ext uri="{FF2B5EF4-FFF2-40B4-BE49-F238E27FC236}">
                <a16:creationId xmlns:a16="http://schemas.microsoft.com/office/drawing/2014/main" id="{2BD140BB-4F6C-EC44-9B87-BE7706386271}"/>
              </a:ext>
            </a:extLst>
          </p:cNvPr>
          <p:cNvSpPr>
            <a:spLocks/>
          </p:cNvSpPr>
          <p:nvPr userDrawn="1"/>
        </p:nvSpPr>
        <p:spPr>
          <a:xfrm>
            <a:off x="396343" y="1095291"/>
            <a:ext cx="1908000" cy="1368000"/>
          </a:xfrm>
          <a:prstGeom prst="roundRect">
            <a:avLst>
              <a:gd name="adj" fmla="val 9091"/>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Rounded Corners 55">
            <a:extLst>
              <a:ext uri="{FF2B5EF4-FFF2-40B4-BE49-F238E27FC236}">
                <a16:creationId xmlns:a16="http://schemas.microsoft.com/office/drawing/2014/main" id="{B09B7DA6-5D0F-554D-B7C5-DAF106A9DE33}"/>
              </a:ext>
            </a:extLst>
          </p:cNvPr>
          <p:cNvSpPr>
            <a:spLocks/>
          </p:cNvSpPr>
          <p:nvPr userDrawn="1"/>
        </p:nvSpPr>
        <p:spPr>
          <a:xfrm>
            <a:off x="5131943" y="1095291"/>
            <a:ext cx="1908000" cy="1368000"/>
          </a:xfrm>
          <a:prstGeom prst="roundRect">
            <a:avLst>
              <a:gd name="adj" fmla="val 10173"/>
            </a:avLst>
          </a:prstGeom>
          <a:solidFill>
            <a:srgbClr val="409BD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59">
            <a:extLst>
              <a:ext uri="{FF2B5EF4-FFF2-40B4-BE49-F238E27FC236}">
                <a16:creationId xmlns:a16="http://schemas.microsoft.com/office/drawing/2014/main" id="{0960D375-A7B7-A544-9F10-F231101B6B60}"/>
              </a:ext>
            </a:extLst>
          </p:cNvPr>
          <p:cNvSpPr>
            <a:spLocks/>
          </p:cNvSpPr>
          <p:nvPr userDrawn="1"/>
        </p:nvSpPr>
        <p:spPr>
          <a:xfrm>
            <a:off x="9914044" y="1095291"/>
            <a:ext cx="1908000" cy="1368000"/>
          </a:xfrm>
          <a:prstGeom prst="roundRect">
            <a:avLst>
              <a:gd name="adj" fmla="val 9091"/>
            </a:avLst>
          </a:prstGeom>
          <a:solidFill>
            <a:srgbClr val="9AA8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Rounded Corners 62">
            <a:extLst>
              <a:ext uri="{FF2B5EF4-FFF2-40B4-BE49-F238E27FC236}">
                <a16:creationId xmlns:a16="http://schemas.microsoft.com/office/drawing/2014/main" id="{1EC8F944-61B3-1945-9B44-568834368877}"/>
              </a:ext>
            </a:extLst>
          </p:cNvPr>
          <p:cNvSpPr>
            <a:spLocks/>
          </p:cNvSpPr>
          <p:nvPr userDrawn="1"/>
        </p:nvSpPr>
        <p:spPr>
          <a:xfrm>
            <a:off x="7494010" y="1095291"/>
            <a:ext cx="1908000" cy="1368000"/>
          </a:xfrm>
          <a:prstGeom prst="roundRect">
            <a:avLst>
              <a:gd name="adj" fmla="val 9091"/>
            </a:avLst>
          </a:prstGeom>
          <a:solidFill>
            <a:srgbClr val="72A2C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66">
            <a:extLst>
              <a:ext uri="{FF2B5EF4-FFF2-40B4-BE49-F238E27FC236}">
                <a16:creationId xmlns:a16="http://schemas.microsoft.com/office/drawing/2014/main" id="{C0CE8EC9-D325-EF4C-80D4-D5D738A28C4C}"/>
              </a:ext>
            </a:extLst>
          </p:cNvPr>
          <p:cNvSpPr>
            <a:spLocks/>
          </p:cNvSpPr>
          <p:nvPr userDrawn="1"/>
        </p:nvSpPr>
        <p:spPr>
          <a:xfrm>
            <a:off x="2789975" y="1095291"/>
            <a:ext cx="1908000" cy="1368000"/>
          </a:xfrm>
          <a:prstGeom prst="roundRect">
            <a:avLst>
              <a:gd name="adj" fmla="val 9091"/>
            </a:avLst>
          </a:prstGeom>
          <a:solidFill>
            <a:srgbClr val="3CA8C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3">
            <a:extLst>
              <a:ext uri="{FF2B5EF4-FFF2-40B4-BE49-F238E27FC236}">
                <a16:creationId xmlns:a16="http://schemas.microsoft.com/office/drawing/2014/main" id="{C48A67FA-07DF-E44D-BB61-28E9409D3B96}"/>
              </a:ext>
            </a:extLst>
          </p:cNvPr>
          <p:cNvSpPr>
            <a:spLocks noGrp="1"/>
          </p:cNvSpPr>
          <p:nvPr>
            <p:ph type="body" sz="half" idx="19" hasCustomPrompt="1"/>
          </p:nvPr>
        </p:nvSpPr>
        <p:spPr>
          <a:xfrm>
            <a:off x="3963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5" name="Text Placeholder 3">
            <a:extLst>
              <a:ext uri="{FF2B5EF4-FFF2-40B4-BE49-F238E27FC236}">
                <a16:creationId xmlns:a16="http://schemas.microsoft.com/office/drawing/2014/main" id="{23D8C962-5DD1-C14F-9165-E6B53C8E92EA}"/>
              </a:ext>
            </a:extLst>
          </p:cNvPr>
          <p:cNvSpPr>
            <a:spLocks noGrp="1"/>
          </p:cNvSpPr>
          <p:nvPr>
            <p:ph type="body" sz="half" idx="20"/>
          </p:nvPr>
        </p:nvSpPr>
        <p:spPr>
          <a:xfrm>
            <a:off x="2789975"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6" name="Text Placeholder 3">
            <a:extLst>
              <a:ext uri="{FF2B5EF4-FFF2-40B4-BE49-F238E27FC236}">
                <a16:creationId xmlns:a16="http://schemas.microsoft.com/office/drawing/2014/main" id="{F2A75F9E-BB34-D24D-AC55-FAC1786698E4}"/>
              </a:ext>
            </a:extLst>
          </p:cNvPr>
          <p:cNvSpPr>
            <a:spLocks noGrp="1"/>
          </p:cNvSpPr>
          <p:nvPr>
            <p:ph type="body" sz="half" idx="21"/>
          </p:nvPr>
        </p:nvSpPr>
        <p:spPr>
          <a:xfrm>
            <a:off x="51319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7" name="Text Placeholder 3">
            <a:extLst>
              <a:ext uri="{FF2B5EF4-FFF2-40B4-BE49-F238E27FC236}">
                <a16:creationId xmlns:a16="http://schemas.microsoft.com/office/drawing/2014/main" id="{9E0D5C9E-CD2A-A347-9D77-276FE5D446DE}"/>
              </a:ext>
            </a:extLst>
          </p:cNvPr>
          <p:cNvSpPr>
            <a:spLocks noGrp="1"/>
          </p:cNvSpPr>
          <p:nvPr>
            <p:ph type="body" sz="half" idx="22"/>
          </p:nvPr>
        </p:nvSpPr>
        <p:spPr>
          <a:xfrm>
            <a:off x="7494010"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8" name="Text Placeholder 3">
            <a:extLst>
              <a:ext uri="{FF2B5EF4-FFF2-40B4-BE49-F238E27FC236}">
                <a16:creationId xmlns:a16="http://schemas.microsoft.com/office/drawing/2014/main" id="{E24628F2-B349-C143-A143-F827DC39D886}"/>
              </a:ext>
            </a:extLst>
          </p:cNvPr>
          <p:cNvSpPr>
            <a:spLocks noGrp="1"/>
          </p:cNvSpPr>
          <p:nvPr>
            <p:ph type="body" sz="half" idx="23"/>
          </p:nvPr>
        </p:nvSpPr>
        <p:spPr>
          <a:xfrm>
            <a:off x="9914044"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0" name="Text Placeholder 3">
            <a:extLst>
              <a:ext uri="{FF2B5EF4-FFF2-40B4-BE49-F238E27FC236}">
                <a16:creationId xmlns:a16="http://schemas.microsoft.com/office/drawing/2014/main" id="{55C3C442-8907-3447-8886-63FB0AD76944}"/>
              </a:ext>
            </a:extLst>
          </p:cNvPr>
          <p:cNvSpPr>
            <a:spLocks noGrp="1"/>
          </p:cNvSpPr>
          <p:nvPr>
            <p:ph type="body" sz="half" idx="27" hasCustomPrompt="1"/>
          </p:nvPr>
        </p:nvSpPr>
        <p:spPr>
          <a:xfrm>
            <a:off x="5131943"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1" name="Text Placeholder 3">
            <a:extLst>
              <a:ext uri="{FF2B5EF4-FFF2-40B4-BE49-F238E27FC236}">
                <a16:creationId xmlns:a16="http://schemas.microsoft.com/office/drawing/2014/main" id="{F25038C4-289F-2348-BBB1-BEF05AEA2E29}"/>
              </a:ext>
            </a:extLst>
          </p:cNvPr>
          <p:cNvSpPr>
            <a:spLocks noGrp="1"/>
          </p:cNvSpPr>
          <p:nvPr>
            <p:ph type="body" sz="half" idx="28" hasCustomPrompt="1"/>
          </p:nvPr>
        </p:nvSpPr>
        <p:spPr>
          <a:xfrm>
            <a:off x="7494010"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2" name="Text Placeholder 3">
            <a:extLst>
              <a:ext uri="{FF2B5EF4-FFF2-40B4-BE49-F238E27FC236}">
                <a16:creationId xmlns:a16="http://schemas.microsoft.com/office/drawing/2014/main" id="{D6A54516-55F3-084A-9883-DD7CD4247995}"/>
              </a:ext>
            </a:extLst>
          </p:cNvPr>
          <p:cNvSpPr>
            <a:spLocks noGrp="1"/>
          </p:cNvSpPr>
          <p:nvPr>
            <p:ph type="body" sz="half" idx="29" hasCustomPrompt="1"/>
          </p:nvPr>
        </p:nvSpPr>
        <p:spPr>
          <a:xfrm>
            <a:off x="9914044"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23" name="Text Placeholder 2">
            <a:extLst>
              <a:ext uri="{FF2B5EF4-FFF2-40B4-BE49-F238E27FC236}">
                <a16:creationId xmlns:a16="http://schemas.microsoft.com/office/drawing/2014/main" id="{B0CD8C96-B01C-B048-A186-943BAEC872E9}"/>
              </a:ext>
            </a:extLst>
          </p:cNvPr>
          <p:cNvSpPr>
            <a:spLocks noGrp="1"/>
          </p:cNvSpPr>
          <p:nvPr>
            <p:ph type="body" idx="1" hasCustomPrompt="1"/>
          </p:nvPr>
        </p:nvSpPr>
        <p:spPr>
          <a:xfrm>
            <a:off x="404492" y="144534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4" name="Text Placeholder 2">
            <a:extLst>
              <a:ext uri="{FF2B5EF4-FFF2-40B4-BE49-F238E27FC236}">
                <a16:creationId xmlns:a16="http://schemas.microsoft.com/office/drawing/2014/main" id="{162DA618-478C-574A-82C7-7E669C7A2304}"/>
              </a:ext>
            </a:extLst>
          </p:cNvPr>
          <p:cNvSpPr>
            <a:spLocks noGrp="1"/>
          </p:cNvSpPr>
          <p:nvPr>
            <p:ph type="body" idx="30" hasCustomPrompt="1"/>
          </p:nvPr>
        </p:nvSpPr>
        <p:spPr>
          <a:xfrm>
            <a:off x="2798124" y="143447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pic>
        <p:nvPicPr>
          <p:cNvPr id="25" name="Picture 24" descr="A picture containing icon&#10;&#10;Description automatically generated">
            <a:extLst>
              <a:ext uri="{FF2B5EF4-FFF2-40B4-BE49-F238E27FC236}">
                <a16:creationId xmlns:a16="http://schemas.microsoft.com/office/drawing/2014/main" id="{87C8C286-8919-5244-81B7-A79FCC05B29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6" name="Rectangle: Rounded Corners 27">
            <a:extLst>
              <a:ext uri="{FF2B5EF4-FFF2-40B4-BE49-F238E27FC236}">
                <a16:creationId xmlns:a16="http://schemas.microsoft.com/office/drawing/2014/main" id="{9EE01FCE-C583-204A-9BC9-CAD3E010E14A}"/>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77690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Header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31FF101-CEFA-48CA-B63E-4E9BEB513CA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431FF101-CEFA-48CA-B63E-4E9BEB513CA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2" name="Freeform: Shape 14">
            <a:extLst>
              <a:ext uri="{FF2B5EF4-FFF2-40B4-BE49-F238E27FC236}">
                <a16:creationId xmlns:a16="http://schemas.microsoft.com/office/drawing/2014/main" id="{6F472E06-3B1A-684D-8135-4547FA9F3095}"/>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9">
            <a:extLst>
              <a:ext uri="{FF2B5EF4-FFF2-40B4-BE49-F238E27FC236}">
                <a16:creationId xmlns:a16="http://schemas.microsoft.com/office/drawing/2014/main" id="{8C410F46-E2D7-C944-BDC6-0A3901C8C478}"/>
              </a:ext>
            </a:extLst>
          </p:cNvPr>
          <p:cNvSpPr/>
          <p:nvPr/>
        </p:nvSpPr>
        <p:spPr>
          <a:xfrm>
            <a:off x="386740" y="1117797"/>
            <a:ext cx="3600000" cy="157524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3" name="Rectangle: Rounded Corners 35">
            <a:extLst>
              <a:ext uri="{FF2B5EF4-FFF2-40B4-BE49-F238E27FC236}">
                <a16:creationId xmlns:a16="http://schemas.microsoft.com/office/drawing/2014/main" id="{A5532AA2-C2E0-164D-845E-B28A9D739A66}"/>
              </a:ext>
            </a:extLst>
          </p:cNvPr>
          <p:cNvSpPr/>
          <p:nvPr/>
        </p:nvSpPr>
        <p:spPr>
          <a:xfrm>
            <a:off x="387321" y="1017971"/>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3" name="Rectangle: Rounded Corners 29">
            <a:extLst>
              <a:ext uri="{FF2B5EF4-FFF2-40B4-BE49-F238E27FC236}">
                <a16:creationId xmlns:a16="http://schemas.microsoft.com/office/drawing/2014/main" id="{E6C9E6B6-FB6C-0E4A-BE1A-C7969B9B527C}"/>
              </a:ext>
            </a:extLst>
          </p:cNvPr>
          <p:cNvSpPr/>
          <p:nvPr/>
        </p:nvSpPr>
        <p:spPr>
          <a:xfrm>
            <a:off x="386740" y="2933935"/>
            <a:ext cx="3600000" cy="157524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4" name="Rectangle: Rounded Corners 35">
            <a:extLst>
              <a:ext uri="{FF2B5EF4-FFF2-40B4-BE49-F238E27FC236}">
                <a16:creationId xmlns:a16="http://schemas.microsoft.com/office/drawing/2014/main" id="{A39DF50D-D815-0944-8CFD-07E410E8DD3C}"/>
              </a:ext>
            </a:extLst>
          </p:cNvPr>
          <p:cNvSpPr/>
          <p:nvPr/>
        </p:nvSpPr>
        <p:spPr>
          <a:xfrm>
            <a:off x="387321" y="283410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2" name="Rectangle: Rounded Corners 29">
            <a:extLst>
              <a:ext uri="{FF2B5EF4-FFF2-40B4-BE49-F238E27FC236}">
                <a16:creationId xmlns:a16="http://schemas.microsoft.com/office/drawing/2014/main" id="{F3BEE0BF-6B05-7341-A5C7-3FB2DBF35D44}"/>
              </a:ext>
            </a:extLst>
          </p:cNvPr>
          <p:cNvSpPr/>
          <p:nvPr/>
        </p:nvSpPr>
        <p:spPr>
          <a:xfrm>
            <a:off x="386740" y="4753095"/>
            <a:ext cx="3600000" cy="1575250"/>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3" name="Rectangle: Rounded Corners 35">
            <a:extLst>
              <a:ext uri="{FF2B5EF4-FFF2-40B4-BE49-F238E27FC236}">
                <a16:creationId xmlns:a16="http://schemas.microsoft.com/office/drawing/2014/main" id="{22F9CE8F-AA3A-E749-9284-2E5B7394ADB0}"/>
              </a:ext>
            </a:extLst>
          </p:cNvPr>
          <p:cNvSpPr/>
          <p:nvPr/>
        </p:nvSpPr>
        <p:spPr>
          <a:xfrm>
            <a:off x="387321" y="465326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17" name="Rectangle: Rounded Corners 29">
            <a:extLst>
              <a:ext uri="{FF2B5EF4-FFF2-40B4-BE49-F238E27FC236}">
                <a16:creationId xmlns:a16="http://schemas.microsoft.com/office/drawing/2014/main" id="{51DBD123-32D4-E143-8564-DCB9EB381CEB}"/>
              </a:ext>
            </a:extLst>
          </p:cNvPr>
          <p:cNvSpPr/>
          <p:nvPr/>
        </p:nvSpPr>
        <p:spPr>
          <a:xfrm>
            <a:off x="4291388" y="1118162"/>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8" name="Rectangle: Rounded Corners 35">
            <a:extLst>
              <a:ext uri="{FF2B5EF4-FFF2-40B4-BE49-F238E27FC236}">
                <a16:creationId xmlns:a16="http://schemas.microsoft.com/office/drawing/2014/main" id="{29531FA8-410A-F149-84EE-9A526572893F}"/>
              </a:ext>
            </a:extLst>
          </p:cNvPr>
          <p:cNvSpPr/>
          <p:nvPr/>
        </p:nvSpPr>
        <p:spPr>
          <a:xfrm>
            <a:off x="4291969" y="1017971"/>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6" name="Rectangle: Rounded Corners 29">
            <a:extLst>
              <a:ext uri="{FF2B5EF4-FFF2-40B4-BE49-F238E27FC236}">
                <a16:creationId xmlns:a16="http://schemas.microsoft.com/office/drawing/2014/main" id="{3C18CCA7-3907-944C-B8C8-272133A1D422}"/>
              </a:ext>
            </a:extLst>
          </p:cNvPr>
          <p:cNvSpPr/>
          <p:nvPr/>
        </p:nvSpPr>
        <p:spPr>
          <a:xfrm>
            <a:off x="4291388" y="2934198"/>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7" name="Rectangle: Rounded Corners 35">
            <a:extLst>
              <a:ext uri="{FF2B5EF4-FFF2-40B4-BE49-F238E27FC236}">
                <a16:creationId xmlns:a16="http://schemas.microsoft.com/office/drawing/2014/main" id="{C00E4067-DA85-7741-AB40-F09BDB24170E}"/>
              </a:ext>
            </a:extLst>
          </p:cNvPr>
          <p:cNvSpPr/>
          <p:nvPr/>
        </p:nvSpPr>
        <p:spPr>
          <a:xfrm>
            <a:off x="4291969" y="2834108"/>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5" name="Rectangle: Rounded Corners 29">
            <a:extLst>
              <a:ext uri="{FF2B5EF4-FFF2-40B4-BE49-F238E27FC236}">
                <a16:creationId xmlns:a16="http://schemas.microsoft.com/office/drawing/2014/main" id="{F7CE6502-6F16-F34F-B22A-6F280CE7CFF8}"/>
              </a:ext>
            </a:extLst>
          </p:cNvPr>
          <p:cNvSpPr/>
          <p:nvPr/>
        </p:nvSpPr>
        <p:spPr>
          <a:xfrm>
            <a:off x="4291388" y="4753359"/>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6" name="Rectangle: Rounded Corners 35">
            <a:extLst>
              <a:ext uri="{FF2B5EF4-FFF2-40B4-BE49-F238E27FC236}">
                <a16:creationId xmlns:a16="http://schemas.microsoft.com/office/drawing/2014/main" id="{7B83E41F-E5D2-F346-9966-99FCE27F777E}"/>
              </a:ext>
            </a:extLst>
          </p:cNvPr>
          <p:cNvSpPr/>
          <p:nvPr/>
        </p:nvSpPr>
        <p:spPr>
          <a:xfrm>
            <a:off x="4291969" y="4653269"/>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0" name="Rectangle: Rounded Corners 29">
            <a:extLst>
              <a:ext uri="{FF2B5EF4-FFF2-40B4-BE49-F238E27FC236}">
                <a16:creationId xmlns:a16="http://schemas.microsoft.com/office/drawing/2014/main" id="{30AF890F-B4D7-7845-9222-57DB4EBC0CA6}"/>
              </a:ext>
            </a:extLst>
          </p:cNvPr>
          <p:cNvSpPr/>
          <p:nvPr/>
        </p:nvSpPr>
        <p:spPr>
          <a:xfrm>
            <a:off x="8196036" y="1118161"/>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1" name="Rectangle: Rounded Corners 35">
            <a:extLst>
              <a:ext uri="{FF2B5EF4-FFF2-40B4-BE49-F238E27FC236}">
                <a16:creationId xmlns:a16="http://schemas.microsoft.com/office/drawing/2014/main" id="{34484417-E25D-6340-8C2F-1C0EAB64EE47}"/>
              </a:ext>
            </a:extLst>
          </p:cNvPr>
          <p:cNvSpPr/>
          <p:nvPr/>
        </p:nvSpPr>
        <p:spPr>
          <a:xfrm>
            <a:off x="8196617" y="1017970"/>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9" name="Rectangle: Rounded Corners 29">
            <a:extLst>
              <a:ext uri="{FF2B5EF4-FFF2-40B4-BE49-F238E27FC236}">
                <a16:creationId xmlns:a16="http://schemas.microsoft.com/office/drawing/2014/main" id="{C16C19C0-F18E-5143-8112-C69DD4032E4B}"/>
              </a:ext>
            </a:extLst>
          </p:cNvPr>
          <p:cNvSpPr/>
          <p:nvPr/>
        </p:nvSpPr>
        <p:spPr>
          <a:xfrm>
            <a:off x="8196036" y="2934298"/>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0" name="Rectangle: Rounded Corners 35">
            <a:extLst>
              <a:ext uri="{FF2B5EF4-FFF2-40B4-BE49-F238E27FC236}">
                <a16:creationId xmlns:a16="http://schemas.microsoft.com/office/drawing/2014/main" id="{8ECF97B2-75D9-8145-ACF7-C67C8849C62D}"/>
              </a:ext>
            </a:extLst>
          </p:cNvPr>
          <p:cNvSpPr/>
          <p:nvPr/>
        </p:nvSpPr>
        <p:spPr>
          <a:xfrm>
            <a:off x="8196617" y="2834107"/>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8" name="Rectangle: Rounded Corners 29">
            <a:extLst>
              <a:ext uri="{FF2B5EF4-FFF2-40B4-BE49-F238E27FC236}">
                <a16:creationId xmlns:a16="http://schemas.microsoft.com/office/drawing/2014/main" id="{7AC766BC-D772-8C43-AD71-A8DD8A277FAF}"/>
              </a:ext>
            </a:extLst>
          </p:cNvPr>
          <p:cNvSpPr/>
          <p:nvPr/>
        </p:nvSpPr>
        <p:spPr>
          <a:xfrm>
            <a:off x="8196036" y="4753459"/>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9" name="Rectangle: Rounded Corners 35">
            <a:extLst>
              <a:ext uri="{FF2B5EF4-FFF2-40B4-BE49-F238E27FC236}">
                <a16:creationId xmlns:a16="http://schemas.microsoft.com/office/drawing/2014/main" id="{138E7664-1197-5143-82C8-BE14A33FE833}"/>
              </a:ext>
            </a:extLst>
          </p:cNvPr>
          <p:cNvSpPr/>
          <p:nvPr/>
        </p:nvSpPr>
        <p:spPr>
          <a:xfrm>
            <a:off x="8196617" y="4653268"/>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42" name="Text Placeholder 3">
            <a:extLst>
              <a:ext uri="{FF2B5EF4-FFF2-40B4-BE49-F238E27FC236}">
                <a16:creationId xmlns:a16="http://schemas.microsoft.com/office/drawing/2014/main" id="{828AC549-495B-6E4A-9899-4F244D264C7A}"/>
              </a:ext>
            </a:extLst>
          </p:cNvPr>
          <p:cNvSpPr>
            <a:spLocks noGrp="1"/>
          </p:cNvSpPr>
          <p:nvPr>
            <p:ph type="body" sz="half" idx="2" hasCustomPrompt="1"/>
          </p:nvPr>
        </p:nvSpPr>
        <p:spPr>
          <a:xfrm>
            <a:off x="526919" y="1709128"/>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3" name="Text Placeholder 3">
            <a:extLst>
              <a:ext uri="{FF2B5EF4-FFF2-40B4-BE49-F238E27FC236}">
                <a16:creationId xmlns:a16="http://schemas.microsoft.com/office/drawing/2014/main" id="{87D619AB-BE9F-6940-8FCB-845DB0E26969}"/>
              </a:ext>
            </a:extLst>
          </p:cNvPr>
          <p:cNvSpPr>
            <a:spLocks noGrp="1"/>
          </p:cNvSpPr>
          <p:nvPr>
            <p:ph type="body" sz="half" idx="10" hasCustomPrompt="1"/>
          </p:nvPr>
        </p:nvSpPr>
        <p:spPr>
          <a:xfrm>
            <a:off x="4435656" y="1709128"/>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4" name="Text Placeholder 3">
            <a:extLst>
              <a:ext uri="{FF2B5EF4-FFF2-40B4-BE49-F238E27FC236}">
                <a16:creationId xmlns:a16="http://schemas.microsoft.com/office/drawing/2014/main" id="{E0D9325B-78D2-894C-A139-C98B3B5E3821}"/>
              </a:ext>
            </a:extLst>
          </p:cNvPr>
          <p:cNvSpPr>
            <a:spLocks noGrp="1"/>
          </p:cNvSpPr>
          <p:nvPr>
            <p:ph type="body" sz="half" idx="11" hasCustomPrompt="1"/>
          </p:nvPr>
        </p:nvSpPr>
        <p:spPr>
          <a:xfrm>
            <a:off x="8352327" y="1709128"/>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5" name="Text Placeholder 3">
            <a:extLst>
              <a:ext uri="{FF2B5EF4-FFF2-40B4-BE49-F238E27FC236}">
                <a16:creationId xmlns:a16="http://schemas.microsoft.com/office/drawing/2014/main" id="{8C1A8DFE-BB3E-144F-A221-693FCE316B9D}"/>
              </a:ext>
            </a:extLst>
          </p:cNvPr>
          <p:cNvSpPr>
            <a:spLocks noGrp="1"/>
          </p:cNvSpPr>
          <p:nvPr>
            <p:ph type="body" sz="half" idx="12" hasCustomPrompt="1"/>
          </p:nvPr>
        </p:nvSpPr>
        <p:spPr>
          <a:xfrm>
            <a:off x="8352327" y="3617441"/>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6" name="Text Placeholder 3">
            <a:extLst>
              <a:ext uri="{FF2B5EF4-FFF2-40B4-BE49-F238E27FC236}">
                <a16:creationId xmlns:a16="http://schemas.microsoft.com/office/drawing/2014/main" id="{C51240F9-4E8B-E744-BA99-04D7AC461CAD}"/>
              </a:ext>
            </a:extLst>
          </p:cNvPr>
          <p:cNvSpPr>
            <a:spLocks noGrp="1"/>
          </p:cNvSpPr>
          <p:nvPr>
            <p:ph type="body" sz="half" idx="13" hasCustomPrompt="1"/>
          </p:nvPr>
        </p:nvSpPr>
        <p:spPr>
          <a:xfrm>
            <a:off x="4435656" y="3617441"/>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7" name="Text Placeholder 3">
            <a:extLst>
              <a:ext uri="{FF2B5EF4-FFF2-40B4-BE49-F238E27FC236}">
                <a16:creationId xmlns:a16="http://schemas.microsoft.com/office/drawing/2014/main" id="{30046D0C-CA33-BB4D-B1FC-48386405C5E0}"/>
              </a:ext>
            </a:extLst>
          </p:cNvPr>
          <p:cNvSpPr>
            <a:spLocks noGrp="1"/>
          </p:cNvSpPr>
          <p:nvPr>
            <p:ph type="body" sz="half" idx="14" hasCustomPrompt="1"/>
          </p:nvPr>
        </p:nvSpPr>
        <p:spPr>
          <a:xfrm>
            <a:off x="526919" y="3617441"/>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8" name="Text Placeholder 3">
            <a:extLst>
              <a:ext uri="{FF2B5EF4-FFF2-40B4-BE49-F238E27FC236}">
                <a16:creationId xmlns:a16="http://schemas.microsoft.com/office/drawing/2014/main" id="{01DC8254-051B-E34A-871D-6260B285E8EC}"/>
              </a:ext>
            </a:extLst>
          </p:cNvPr>
          <p:cNvSpPr>
            <a:spLocks noGrp="1"/>
          </p:cNvSpPr>
          <p:nvPr>
            <p:ph type="body" sz="half" idx="15" hasCustomPrompt="1"/>
          </p:nvPr>
        </p:nvSpPr>
        <p:spPr>
          <a:xfrm>
            <a:off x="526919" y="5167947"/>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9" name="Text Placeholder 3">
            <a:extLst>
              <a:ext uri="{FF2B5EF4-FFF2-40B4-BE49-F238E27FC236}">
                <a16:creationId xmlns:a16="http://schemas.microsoft.com/office/drawing/2014/main" id="{B7319033-C103-9E4B-9D90-C98A67C41B22}"/>
              </a:ext>
            </a:extLst>
          </p:cNvPr>
          <p:cNvSpPr>
            <a:spLocks noGrp="1"/>
          </p:cNvSpPr>
          <p:nvPr>
            <p:ph type="body" sz="half" idx="16" hasCustomPrompt="1"/>
          </p:nvPr>
        </p:nvSpPr>
        <p:spPr>
          <a:xfrm>
            <a:off x="4435656" y="5167947"/>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0" name="Text Placeholder 3">
            <a:extLst>
              <a:ext uri="{FF2B5EF4-FFF2-40B4-BE49-F238E27FC236}">
                <a16:creationId xmlns:a16="http://schemas.microsoft.com/office/drawing/2014/main" id="{0E0B0921-86C9-FD47-8ED8-97F4D7C9E0E0}"/>
              </a:ext>
            </a:extLst>
          </p:cNvPr>
          <p:cNvSpPr>
            <a:spLocks noGrp="1"/>
          </p:cNvSpPr>
          <p:nvPr>
            <p:ph type="body" sz="half" idx="17" hasCustomPrompt="1"/>
          </p:nvPr>
        </p:nvSpPr>
        <p:spPr>
          <a:xfrm>
            <a:off x="8352327" y="5167947"/>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3" name="Text Placeholder 3">
            <a:extLst>
              <a:ext uri="{FF2B5EF4-FFF2-40B4-BE49-F238E27FC236}">
                <a16:creationId xmlns:a16="http://schemas.microsoft.com/office/drawing/2014/main" id="{EACD705A-DE6D-144C-BE97-D7856FF855C4}"/>
              </a:ext>
            </a:extLst>
          </p:cNvPr>
          <p:cNvSpPr>
            <a:spLocks noGrp="1"/>
          </p:cNvSpPr>
          <p:nvPr>
            <p:ph type="body" sz="half" idx="33" hasCustomPrompt="1"/>
          </p:nvPr>
        </p:nvSpPr>
        <p:spPr>
          <a:xfrm>
            <a:off x="526919" y="1076418"/>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4" name="Text Placeholder 3">
            <a:extLst>
              <a:ext uri="{FF2B5EF4-FFF2-40B4-BE49-F238E27FC236}">
                <a16:creationId xmlns:a16="http://schemas.microsoft.com/office/drawing/2014/main" id="{E1ADBD76-CA33-644D-B93D-19D551B08C86}"/>
              </a:ext>
            </a:extLst>
          </p:cNvPr>
          <p:cNvSpPr>
            <a:spLocks noGrp="1"/>
          </p:cNvSpPr>
          <p:nvPr>
            <p:ph type="body" sz="half" idx="34" hasCustomPrompt="1"/>
          </p:nvPr>
        </p:nvSpPr>
        <p:spPr>
          <a:xfrm>
            <a:off x="8352327" y="1097856"/>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5" name="Text Placeholder 3">
            <a:extLst>
              <a:ext uri="{FF2B5EF4-FFF2-40B4-BE49-F238E27FC236}">
                <a16:creationId xmlns:a16="http://schemas.microsoft.com/office/drawing/2014/main" id="{A3285D86-0BF6-124B-866E-754A4675948C}"/>
              </a:ext>
            </a:extLst>
          </p:cNvPr>
          <p:cNvSpPr>
            <a:spLocks noGrp="1"/>
          </p:cNvSpPr>
          <p:nvPr>
            <p:ph type="body" sz="half" idx="35" hasCustomPrompt="1"/>
          </p:nvPr>
        </p:nvSpPr>
        <p:spPr>
          <a:xfrm>
            <a:off x="4435656" y="1058099"/>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6" name="Text Placeholder 3">
            <a:extLst>
              <a:ext uri="{FF2B5EF4-FFF2-40B4-BE49-F238E27FC236}">
                <a16:creationId xmlns:a16="http://schemas.microsoft.com/office/drawing/2014/main" id="{35AB8324-29F5-BC44-BEE3-96CDE9BD1DDD}"/>
              </a:ext>
            </a:extLst>
          </p:cNvPr>
          <p:cNvSpPr>
            <a:spLocks noGrp="1"/>
          </p:cNvSpPr>
          <p:nvPr>
            <p:ph type="body" sz="half" idx="36" hasCustomPrompt="1"/>
          </p:nvPr>
        </p:nvSpPr>
        <p:spPr>
          <a:xfrm>
            <a:off x="526919"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7" name="Text Placeholder 3">
            <a:extLst>
              <a:ext uri="{FF2B5EF4-FFF2-40B4-BE49-F238E27FC236}">
                <a16:creationId xmlns:a16="http://schemas.microsoft.com/office/drawing/2014/main" id="{1DA4FB0D-AB79-6B43-B05F-8ADA3973B61C}"/>
              </a:ext>
            </a:extLst>
          </p:cNvPr>
          <p:cNvSpPr>
            <a:spLocks noGrp="1"/>
          </p:cNvSpPr>
          <p:nvPr>
            <p:ph type="body" sz="half" idx="37" hasCustomPrompt="1"/>
          </p:nvPr>
        </p:nvSpPr>
        <p:spPr>
          <a:xfrm>
            <a:off x="8352327"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8" name="Text Placeholder 3">
            <a:extLst>
              <a:ext uri="{FF2B5EF4-FFF2-40B4-BE49-F238E27FC236}">
                <a16:creationId xmlns:a16="http://schemas.microsoft.com/office/drawing/2014/main" id="{DCD5C689-4716-DA44-AA01-00C3DADC7732}"/>
              </a:ext>
            </a:extLst>
          </p:cNvPr>
          <p:cNvSpPr>
            <a:spLocks noGrp="1"/>
          </p:cNvSpPr>
          <p:nvPr>
            <p:ph type="body" sz="half" idx="38" hasCustomPrompt="1"/>
          </p:nvPr>
        </p:nvSpPr>
        <p:spPr>
          <a:xfrm>
            <a:off x="4435656"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9" name="Text Placeholder 3">
            <a:extLst>
              <a:ext uri="{FF2B5EF4-FFF2-40B4-BE49-F238E27FC236}">
                <a16:creationId xmlns:a16="http://schemas.microsoft.com/office/drawing/2014/main" id="{ADBC0B6F-F237-6C40-A3E6-79772F53147E}"/>
              </a:ext>
            </a:extLst>
          </p:cNvPr>
          <p:cNvSpPr>
            <a:spLocks noGrp="1"/>
          </p:cNvSpPr>
          <p:nvPr>
            <p:ph type="body" sz="half" idx="39" hasCustomPrompt="1"/>
          </p:nvPr>
        </p:nvSpPr>
        <p:spPr>
          <a:xfrm>
            <a:off x="526919"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0" name="Text Placeholder 3">
            <a:extLst>
              <a:ext uri="{FF2B5EF4-FFF2-40B4-BE49-F238E27FC236}">
                <a16:creationId xmlns:a16="http://schemas.microsoft.com/office/drawing/2014/main" id="{F4500620-955E-7245-8689-4711EE855E1A}"/>
              </a:ext>
            </a:extLst>
          </p:cNvPr>
          <p:cNvSpPr>
            <a:spLocks noGrp="1"/>
          </p:cNvSpPr>
          <p:nvPr>
            <p:ph type="body" sz="half" idx="40" hasCustomPrompt="1"/>
          </p:nvPr>
        </p:nvSpPr>
        <p:spPr>
          <a:xfrm>
            <a:off x="8352327"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1" name="Text Placeholder 3">
            <a:extLst>
              <a:ext uri="{FF2B5EF4-FFF2-40B4-BE49-F238E27FC236}">
                <a16:creationId xmlns:a16="http://schemas.microsoft.com/office/drawing/2014/main" id="{EC91577B-8CC5-2C4C-97F7-1E2AD8770F46}"/>
              </a:ext>
            </a:extLst>
          </p:cNvPr>
          <p:cNvSpPr>
            <a:spLocks noGrp="1"/>
          </p:cNvSpPr>
          <p:nvPr>
            <p:ph type="body" sz="half" idx="41" hasCustomPrompt="1"/>
          </p:nvPr>
        </p:nvSpPr>
        <p:spPr>
          <a:xfrm>
            <a:off x="4435656"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2" name="Rectangle: Rounded Corners 27">
            <a:extLst>
              <a:ext uri="{FF2B5EF4-FFF2-40B4-BE49-F238E27FC236}">
                <a16:creationId xmlns:a16="http://schemas.microsoft.com/office/drawing/2014/main" id="{FCDF9602-3848-7A43-B2BC-68EF39100B50}"/>
              </a:ext>
            </a:extLst>
          </p:cNvPr>
          <p:cNvSpPr/>
          <p:nvPr userDrawn="1"/>
        </p:nvSpPr>
        <p:spPr>
          <a:xfrm>
            <a:off x="464907" y="855636"/>
            <a:ext cx="674115"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290056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7FB65D9-A25E-4F64-A18C-2B6F457E514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17FB65D9-A25E-4F64-A18C-2B6F457E51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Freeform: Shape 14">
            <a:extLst>
              <a:ext uri="{FF2B5EF4-FFF2-40B4-BE49-F238E27FC236}">
                <a16:creationId xmlns:a16="http://schemas.microsoft.com/office/drawing/2014/main" id="{957AE813-4F36-E145-B33D-B8D9EB742FD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6" name="Straight Connector 5">
            <a:extLst>
              <a:ext uri="{FF2B5EF4-FFF2-40B4-BE49-F238E27FC236}">
                <a16:creationId xmlns:a16="http://schemas.microsoft.com/office/drawing/2014/main" id="{F2515AFA-A079-DA47-9A97-FE0CE1B94EB7}"/>
              </a:ext>
            </a:extLst>
          </p:cNvPr>
          <p:cNvCxnSpPr>
            <a:cxnSpLocks/>
          </p:cNvCxnSpPr>
          <p:nvPr userDrawn="1"/>
        </p:nvCxnSpPr>
        <p:spPr>
          <a:xfrm>
            <a:off x="634034" y="2076830"/>
            <a:ext cx="2571412"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133960-AA27-1F47-BC95-4517A482344B}"/>
              </a:ext>
            </a:extLst>
          </p:cNvPr>
          <p:cNvCxnSpPr>
            <a:cxnSpLocks/>
          </p:cNvCxnSpPr>
          <p:nvPr userDrawn="1"/>
        </p:nvCxnSpPr>
        <p:spPr>
          <a:xfrm>
            <a:off x="48115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23507D-4793-8E4C-8360-995B35436BB8}"/>
              </a:ext>
            </a:extLst>
          </p:cNvPr>
          <p:cNvCxnSpPr>
            <a:cxnSpLocks/>
          </p:cNvCxnSpPr>
          <p:nvPr userDrawn="1"/>
        </p:nvCxnSpPr>
        <p:spPr>
          <a:xfrm>
            <a:off x="635008"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312C0D-13F3-BB4A-BA7F-1CFA6E15EE39}"/>
              </a:ext>
            </a:extLst>
          </p:cNvPr>
          <p:cNvCxnSpPr>
            <a:cxnSpLocks/>
          </p:cNvCxnSpPr>
          <p:nvPr userDrawn="1"/>
        </p:nvCxnSpPr>
        <p:spPr>
          <a:xfrm>
            <a:off x="87137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C95F05-C1DA-B042-B68B-A70F4AA97A28}"/>
              </a:ext>
            </a:extLst>
          </p:cNvPr>
          <p:cNvCxnSpPr>
            <a:cxnSpLocks/>
          </p:cNvCxnSpPr>
          <p:nvPr userDrawn="1"/>
        </p:nvCxnSpPr>
        <p:spPr>
          <a:xfrm>
            <a:off x="48115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4D3208-0759-F64B-80D0-494D0FF2B409}"/>
              </a:ext>
            </a:extLst>
          </p:cNvPr>
          <p:cNvCxnSpPr>
            <a:cxnSpLocks/>
          </p:cNvCxnSpPr>
          <p:nvPr userDrawn="1"/>
        </p:nvCxnSpPr>
        <p:spPr>
          <a:xfrm>
            <a:off x="87137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CE2C74A-A3F6-A247-A2B6-82FA21C549E3}"/>
              </a:ext>
            </a:extLst>
          </p:cNvPr>
          <p:cNvSpPr>
            <a:spLocks noGrp="1"/>
          </p:cNvSpPr>
          <p:nvPr>
            <p:ph type="body" sz="half" idx="2" hasCustomPrompt="1"/>
          </p:nvPr>
        </p:nvSpPr>
        <p:spPr>
          <a:xfrm>
            <a:off x="749373" y="2295862"/>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7" name="Text Placeholder 3">
            <a:extLst>
              <a:ext uri="{FF2B5EF4-FFF2-40B4-BE49-F238E27FC236}">
                <a16:creationId xmlns:a16="http://schemas.microsoft.com/office/drawing/2014/main" id="{37779FAB-07B5-7343-83D8-744FF392B2EB}"/>
              </a:ext>
            </a:extLst>
          </p:cNvPr>
          <p:cNvSpPr>
            <a:spLocks noGrp="1"/>
          </p:cNvSpPr>
          <p:nvPr>
            <p:ph type="body" sz="half" idx="10" hasCustomPrompt="1"/>
          </p:nvPr>
        </p:nvSpPr>
        <p:spPr>
          <a:xfrm>
            <a:off x="4925944" y="2282610"/>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8" name="Text Placeholder 3">
            <a:extLst>
              <a:ext uri="{FF2B5EF4-FFF2-40B4-BE49-F238E27FC236}">
                <a16:creationId xmlns:a16="http://schemas.microsoft.com/office/drawing/2014/main" id="{CBB22329-98EB-3C48-BF83-01FA427AA91E}"/>
              </a:ext>
            </a:extLst>
          </p:cNvPr>
          <p:cNvSpPr>
            <a:spLocks noGrp="1"/>
          </p:cNvSpPr>
          <p:nvPr>
            <p:ph type="body" sz="half" idx="11" hasCustomPrompt="1"/>
          </p:nvPr>
        </p:nvSpPr>
        <p:spPr>
          <a:xfrm>
            <a:off x="8828144" y="2189845"/>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9" name="Text Placeholder 3">
            <a:extLst>
              <a:ext uri="{FF2B5EF4-FFF2-40B4-BE49-F238E27FC236}">
                <a16:creationId xmlns:a16="http://schemas.microsoft.com/office/drawing/2014/main" id="{1C504C75-5A39-D44C-B548-9A07AFB12F5F}"/>
              </a:ext>
            </a:extLst>
          </p:cNvPr>
          <p:cNvSpPr>
            <a:spLocks noGrp="1"/>
          </p:cNvSpPr>
          <p:nvPr>
            <p:ph type="body" sz="half" idx="12" hasCustomPrompt="1"/>
          </p:nvPr>
        </p:nvSpPr>
        <p:spPr>
          <a:xfrm>
            <a:off x="8828144" y="4813776"/>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0" name="Text Placeholder 3">
            <a:extLst>
              <a:ext uri="{FF2B5EF4-FFF2-40B4-BE49-F238E27FC236}">
                <a16:creationId xmlns:a16="http://schemas.microsoft.com/office/drawing/2014/main" id="{9FAB3876-2FFD-8142-8206-2D21FDA31F6F}"/>
              </a:ext>
            </a:extLst>
          </p:cNvPr>
          <p:cNvSpPr>
            <a:spLocks noGrp="1"/>
          </p:cNvSpPr>
          <p:nvPr>
            <p:ph type="body" sz="half" idx="13" hasCustomPrompt="1"/>
          </p:nvPr>
        </p:nvSpPr>
        <p:spPr>
          <a:xfrm>
            <a:off x="4925944" y="4813776"/>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1" name="Text Placeholder 3">
            <a:extLst>
              <a:ext uri="{FF2B5EF4-FFF2-40B4-BE49-F238E27FC236}">
                <a16:creationId xmlns:a16="http://schemas.microsoft.com/office/drawing/2014/main" id="{94B9D3E6-EA3D-B64E-BE53-59E748987A6A}"/>
              </a:ext>
            </a:extLst>
          </p:cNvPr>
          <p:cNvSpPr>
            <a:spLocks noGrp="1"/>
          </p:cNvSpPr>
          <p:nvPr>
            <p:ph type="body" sz="half" idx="14" hasCustomPrompt="1"/>
          </p:nvPr>
        </p:nvSpPr>
        <p:spPr>
          <a:xfrm>
            <a:off x="749373" y="4813776"/>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 name="Picture Placeholder 2">
            <a:extLst>
              <a:ext uri="{FF2B5EF4-FFF2-40B4-BE49-F238E27FC236}">
                <a16:creationId xmlns:a16="http://schemas.microsoft.com/office/drawing/2014/main" id="{3B9C0C68-5443-C442-8E55-BE64103C16E3}"/>
              </a:ext>
            </a:extLst>
          </p:cNvPr>
          <p:cNvSpPr>
            <a:spLocks noGrp="1"/>
          </p:cNvSpPr>
          <p:nvPr>
            <p:ph type="pic" sz="quarter" idx="15" hasCustomPrompt="1"/>
          </p:nvPr>
        </p:nvSpPr>
        <p:spPr>
          <a:xfrm>
            <a:off x="810078"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4" name="Picture Placeholder 2">
            <a:extLst>
              <a:ext uri="{FF2B5EF4-FFF2-40B4-BE49-F238E27FC236}">
                <a16:creationId xmlns:a16="http://schemas.microsoft.com/office/drawing/2014/main" id="{3D1B758D-8DA9-F444-9F3F-EE673D938405}"/>
              </a:ext>
            </a:extLst>
          </p:cNvPr>
          <p:cNvSpPr>
            <a:spLocks noGrp="1"/>
          </p:cNvSpPr>
          <p:nvPr>
            <p:ph type="pic" sz="quarter" idx="16" hasCustomPrompt="1"/>
          </p:nvPr>
        </p:nvSpPr>
        <p:spPr>
          <a:xfrm>
            <a:off x="49866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5" name="Picture Placeholder 2">
            <a:extLst>
              <a:ext uri="{FF2B5EF4-FFF2-40B4-BE49-F238E27FC236}">
                <a16:creationId xmlns:a16="http://schemas.microsoft.com/office/drawing/2014/main" id="{604643BB-9D2E-4E43-898B-FBBEBC2FD32D}"/>
              </a:ext>
            </a:extLst>
          </p:cNvPr>
          <p:cNvSpPr>
            <a:spLocks noGrp="1"/>
          </p:cNvSpPr>
          <p:nvPr>
            <p:ph type="pic" sz="quarter" idx="17" hasCustomPrompt="1"/>
          </p:nvPr>
        </p:nvSpPr>
        <p:spPr>
          <a:xfrm>
            <a:off x="88888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6" name="Picture Placeholder 2">
            <a:extLst>
              <a:ext uri="{FF2B5EF4-FFF2-40B4-BE49-F238E27FC236}">
                <a16:creationId xmlns:a16="http://schemas.microsoft.com/office/drawing/2014/main" id="{148E8F29-6A48-E94D-9DE7-710611C6E76F}"/>
              </a:ext>
            </a:extLst>
          </p:cNvPr>
          <p:cNvSpPr>
            <a:spLocks noGrp="1"/>
          </p:cNvSpPr>
          <p:nvPr>
            <p:ph type="pic" sz="quarter" idx="18" hasCustomPrompt="1"/>
          </p:nvPr>
        </p:nvSpPr>
        <p:spPr>
          <a:xfrm>
            <a:off x="88888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7" name="Picture Placeholder 2">
            <a:extLst>
              <a:ext uri="{FF2B5EF4-FFF2-40B4-BE49-F238E27FC236}">
                <a16:creationId xmlns:a16="http://schemas.microsoft.com/office/drawing/2014/main" id="{12C4449A-6004-4244-BEE2-CACA47283D0A}"/>
              </a:ext>
            </a:extLst>
          </p:cNvPr>
          <p:cNvSpPr>
            <a:spLocks noGrp="1"/>
          </p:cNvSpPr>
          <p:nvPr>
            <p:ph type="pic" sz="quarter" idx="19" hasCustomPrompt="1"/>
          </p:nvPr>
        </p:nvSpPr>
        <p:spPr>
          <a:xfrm>
            <a:off x="49866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8" name="Picture Placeholder 2">
            <a:extLst>
              <a:ext uri="{FF2B5EF4-FFF2-40B4-BE49-F238E27FC236}">
                <a16:creationId xmlns:a16="http://schemas.microsoft.com/office/drawing/2014/main" id="{39B4FAA6-6C6A-E34B-8111-4E43847761EB}"/>
              </a:ext>
            </a:extLst>
          </p:cNvPr>
          <p:cNvSpPr>
            <a:spLocks noGrp="1"/>
          </p:cNvSpPr>
          <p:nvPr>
            <p:ph type="pic" sz="quarter" idx="20" hasCustomPrompt="1"/>
          </p:nvPr>
        </p:nvSpPr>
        <p:spPr>
          <a:xfrm>
            <a:off x="810078"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9" name="Rectangle: Rounded Corners 27">
            <a:extLst>
              <a:ext uri="{FF2B5EF4-FFF2-40B4-BE49-F238E27FC236}">
                <a16:creationId xmlns:a16="http://schemas.microsoft.com/office/drawing/2014/main" id="{41D6D7B2-455A-DE4A-8C18-DA783EE5FF3C}"/>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210141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70BDB2-DDB8-4EF1-AB4B-BFA12F189CF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B570BDB2-DDB8-4EF1-AB4B-BFA12F189C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9" name="Rectangle: Rounded Corners 27">
            <a:extLst>
              <a:ext uri="{FF2B5EF4-FFF2-40B4-BE49-F238E27FC236}">
                <a16:creationId xmlns:a16="http://schemas.microsoft.com/office/drawing/2014/main" id="{B09ABF61-FADA-A546-8281-CA8C04F45468}"/>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2026907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8999A7C-9F45-4AF9-BD17-1057C6AAF49F}"/>
              </a:ext>
            </a:extLst>
          </p:cNvPr>
          <p:cNvGraphicFramePr>
            <a:graphicFrameLocks noChangeAspect="1"/>
          </p:cNvGraphicFramePr>
          <p:nvPr userDrawn="1">
            <p:custDataLst>
              <p:tags r:id="rId4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0" imgW="400" imgH="393" progId="TCLayout.ActiveDocument.1">
                  <p:embed/>
                </p:oleObj>
              </mc:Choice>
              <mc:Fallback>
                <p:oleObj name="think-cell Slide" r:id="rId50" imgW="400" imgH="393" progId="TCLayout.ActiveDocument.1">
                  <p:embed/>
                  <p:pic>
                    <p:nvPicPr>
                      <p:cNvPr id="9" name="Object 8" hidden="1">
                        <a:extLst>
                          <a:ext uri="{FF2B5EF4-FFF2-40B4-BE49-F238E27FC236}">
                            <a16:creationId xmlns:a16="http://schemas.microsoft.com/office/drawing/2014/main" id="{E8999A7C-9F45-4AF9-BD17-1057C6AAF49F}"/>
                          </a:ext>
                        </a:extLst>
                      </p:cNvPr>
                      <p:cNvPicPr/>
                      <p:nvPr/>
                    </p:nvPicPr>
                    <p:blipFill>
                      <a:blip r:embed="rId51"/>
                      <a:stretch>
                        <a:fillRect/>
                      </a:stretch>
                    </p:blipFill>
                    <p:spPr>
                      <a:xfrm>
                        <a:off x="1588" y="1588"/>
                        <a:ext cx="1588"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1B921DCC-3852-F948-8C66-706D8C3A3B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44EFC8-7184-AB44-8D75-2683777F0D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F1FC9-D4F6-9440-808A-80833C033195}" type="slidenum">
              <a:rPr lang="en-GB" smtClean="0"/>
              <a:t>‹#›</a:t>
            </a:fld>
            <a:endParaRPr lang="en-GB"/>
          </a:p>
        </p:txBody>
      </p:sp>
      <p:sp>
        <p:nvSpPr>
          <p:cNvPr id="7" name="Title Placeholder 6">
            <a:extLst>
              <a:ext uri="{FF2B5EF4-FFF2-40B4-BE49-F238E27FC236}">
                <a16:creationId xmlns:a16="http://schemas.microsoft.com/office/drawing/2014/main" id="{3249D818-C4E6-1449-8404-F7F714EE1A75}"/>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GB"/>
              <a:t>Click to edit Master title style</a:t>
            </a:r>
          </a:p>
        </p:txBody>
      </p:sp>
      <p:pic>
        <p:nvPicPr>
          <p:cNvPr id="8" name="Picture 7" descr="A picture containing icon&#10;&#10;Description automatically generated">
            <a:extLst>
              <a:ext uri="{FF2B5EF4-FFF2-40B4-BE49-F238E27FC236}">
                <a16:creationId xmlns:a16="http://schemas.microsoft.com/office/drawing/2014/main" id="{B5DE7D4B-8181-8848-9D11-5109B46591D3}"/>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10" name="Text Placeholder 9">
            <a:extLst>
              <a:ext uri="{FF2B5EF4-FFF2-40B4-BE49-F238E27FC236}">
                <a16:creationId xmlns:a16="http://schemas.microsoft.com/office/drawing/2014/main" id="{7FB4ECC7-A124-4561-8F28-C610C509135B}"/>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10544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8"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Lst>
  <p:txStyles>
    <p:titleStyle>
      <a:lvl1pPr algn="l" defTabSz="914400" rtl="0" eaLnBrk="1" latinLnBrk="0" hangingPunct="1">
        <a:lnSpc>
          <a:spcPct val="110000"/>
        </a:lnSpc>
        <a:spcBef>
          <a:spcPts val="0"/>
        </a:spcBef>
        <a:spcAft>
          <a:spcPts val="0"/>
        </a:spcAft>
        <a:buNone/>
        <a:defRPr sz="2800" b="1" kern="1200">
          <a:solidFill>
            <a:schemeClr val="tx1"/>
          </a:solidFill>
          <a:latin typeface="+mn-lt"/>
          <a:ea typeface="+mj-ea"/>
          <a:cs typeface="+mj-cs"/>
        </a:defRPr>
      </a:lvl1pPr>
    </p:titleStyle>
    <p:body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p15:clr>
            <a:srgbClr val="F26B43"/>
          </p15:clr>
        </p15:guide>
        <p15:guide id="3" pos="7423">
          <p15:clr>
            <a:srgbClr val="F26B43"/>
          </p15:clr>
        </p15:guide>
        <p15:guide id="4" pos="23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8.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dzone.com/articles/the-comparison-of-single-page-and-multi-page-appli"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simplilearn.com/tutorials/css-tutorial"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openxmlformats.org/officeDocument/2006/relationships/hyperlink" Target="https://angular.io/guide/pipe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hyperlink" Target="https://www.citiustech.com/knowledge-hub/knowledge-hub#8yxyBUOM0N4nNhhQPfO4CNYDugil7EW9v9NUmet222Vpwnz/MLYuOw==" TargetMode="Externa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B26343-B833-47BA-9491-547AFDA7CA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6" name="Object 5" hidden="1">
                        <a:extLst>
                          <a:ext uri="{FF2B5EF4-FFF2-40B4-BE49-F238E27FC236}">
                            <a16:creationId xmlns:a16="http://schemas.microsoft.com/office/drawing/2014/main" id="{74B26343-B833-47BA-9491-547AFDA7CA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BC3C2F7-3FC5-384E-9C10-22AA9D395AE3}"/>
              </a:ext>
            </a:extLst>
          </p:cNvPr>
          <p:cNvSpPr>
            <a:spLocks noGrp="1"/>
          </p:cNvSpPr>
          <p:nvPr>
            <p:ph type="ctrTitle"/>
          </p:nvPr>
        </p:nvSpPr>
        <p:spPr>
          <a:xfrm>
            <a:off x="850913" y="1938528"/>
            <a:ext cx="5004197" cy="1077218"/>
          </a:xfrm>
        </p:spPr>
        <p:txBody>
          <a:bodyPr vert="horz" wrap="square">
            <a:spAutoFit/>
          </a:bodyPr>
          <a:lstStyle/>
          <a:p>
            <a:r>
              <a:rPr lang="en-US" dirty="0"/>
              <a:t>Angular</a:t>
            </a:r>
            <a:br>
              <a:rPr lang="en-US" dirty="0"/>
            </a:br>
            <a:r>
              <a:rPr lang="en-US" sz="3000" dirty="0"/>
              <a:t>Session 1</a:t>
            </a:r>
          </a:p>
        </p:txBody>
      </p:sp>
      <p:pic>
        <p:nvPicPr>
          <p:cNvPr id="7" name="Picture Placeholder 7">
            <a:extLst>
              <a:ext uri="{FF2B5EF4-FFF2-40B4-BE49-F238E27FC236}">
                <a16:creationId xmlns:a16="http://schemas.microsoft.com/office/drawing/2014/main" id="{373FE8CD-78E3-43EA-B8FB-E727AA39EDCB}"/>
              </a:ext>
            </a:extLst>
          </p:cNvPr>
          <p:cNvPicPr>
            <a:picLocks noChangeAspect="1"/>
          </p:cNvPicPr>
          <p:nvPr/>
        </p:nvPicPr>
        <p:blipFill rotWithShape="1">
          <a:blip r:embed="rId5">
            <a:extLst>
              <a:ext uri="{28A0092B-C50C-407E-A947-70E740481C1C}">
                <a14:useLocalDpi xmlns:a14="http://schemas.microsoft.com/office/drawing/2010/main" val="0"/>
              </a:ext>
            </a:extLst>
          </a:blip>
          <a:srcRect l="5891" r="30621"/>
          <a:stretch/>
        </p:blipFill>
        <p:spPr>
          <a:xfrm>
            <a:off x="7021285" y="1885241"/>
            <a:ext cx="4245886" cy="4463215"/>
          </a:xfrm>
          <a:prstGeom prst="rect">
            <a:avLst/>
          </a:prstGeom>
        </p:spPr>
      </p:pic>
    </p:spTree>
    <p:extLst>
      <p:ext uri="{BB962C8B-B14F-4D97-AF65-F5344CB8AC3E}">
        <p14:creationId xmlns:p14="http://schemas.microsoft.com/office/powerpoint/2010/main" val="92838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Versioning…</a:t>
            </a:r>
          </a:p>
        </p:txBody>
      </p:sp>
      <p:graphicFrame>
        <p:nvGraphicFramePr>
          <p:cNvPr id="13" name="Table 13">
            <a:extLst>
              <a:ext uri="{FF2B5EF4-FFF2-40B4-BE49-F238E27FC236}">
                <a16:creationId xmlns:a16="http://schemas.microsoft.com/office/drawing/2014/main" id="{F04BB082-CDCA-4B58-2BCE-6A03B217EF00}"/>
              </a:ext>
            </a:extLst>
          </p:cNvPr>
          <p:cNvGraphicFramePr>
            <a:graphicFrameLocks noGrp="1"/>
          </p:cNvGraphicFramePr>
          <p:nvPr>
            <p:extLst>
              <p:ext uri="{D42A27DB-BD31-4B8C-83A1-F6EECF244321}">
                <p14:modId xmlns:p14="http://schemas.microsoft.com/office/powerpoint/2010/main" val="4088263939"/>
              </p:ext>
            </p:extLst>
          </p:nvPr>
        </p:nvGraphicFramePr>
        <p:xfrm>
          <a:off x="464908" y="1234440"/>
          <a:ext cx="10858412" cy="4480560"/>
        </p:xfrm>
        <a:graphic>
          <a:graphicData uri="http://schemas.openxmlformats.org/drawingml/2006/table">
            <a:tbl>
              <a:tblPr>
                <a:tableStyleId>{5DA37D80-6434-44D0-A028-1B22A696006F}</a:tableStyleId>
              </a:tblPr>
              <a:tblGrid>
                <a:gridCol w="3155143">
                  <a:extLst>
                    <a:ext uri="{9D8B030D-6E8A-4147-A177-3AD203B41FA5}">
                      <a16:colId xmlns:a16="http://schemas.microsoft.com/office/drawing/2014/main" val="3452824513"/>
                    </a:ext>
                  </a:extLst>
                </a:gridCol>
                <a:gridCol w="7703269">
                  <a:extLst>
                    <a:ext uri="{9D8B030D-6E8A-4147-A177-3AD203B41FA5}">
                      <a16:colId xmlns:a16="http://schemas.microsoft.com/office/drawing/2014/main" val="2648757963"/>
                    </a:ext>
                  </a:extLst>
                </a:gridCol>
              </a:tblGrid>
              <a:tr h="370840">
                <a:tc>
                  <a:txBody>
                    <a:bodyPr/>
                    <a:lstStyle/>
                    <a:p>
                      <a:pPr>
                        <a:spcBef>
                          <a:spcPts val="600"/>
                        </a:spcBef>
                      </a:pPr>
                      <a:r>
                        <a:rPr lang="en-US" sz="1600" dirty="0">
                          <a:solidFill>
                            <a:schemeClr val="tx1">
                              <a:lumMod val="75000"/>
                              <a:lumOff val="25000"/>
                            </a:schemeClr>
                          </a:solidFill>
                        </a:rPr>
                        <a:t>Angular 1.0 /Angular JS</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Which is known as AngularJS, was released in 2010 by Google.</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JS was controller-based framework.</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JS had many issues therefor Angular team rewritten Angular with component-based approach which become so popular these days.</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3690264526"/>
                  </a:ext>
                </a:extLst>
              </a:tr>
              <a:tr h="370840">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1">
                              <a:lumMod val="75000"/>
                              <a:lumOff val="25000"/>
                            </a:schemeClr>
                          </a:solidFill>
                        </a:rPr>
                        <a:t>Angular 2.0</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2.0 was released in September 2016 by Google angular team. </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From this version development of Angular applications got changed completely.</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From Angular 2.0, development was component-based.</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1718810801"/>
                  </a:ext>
                </a:extLst>
              </a:tr>
              <a:tr h="370840">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1">
                              <a:lumMod val="75000"/>
                              <a:lumOff val="25000"/>
                            </a:schemeClr>
                          </a:solidFill>
                        </a:rPr>
                        <a:t>Angular - 4.0, 5.0, 6.0, 7.0, 8.0, 9.0</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marR="0" lvl="1" indent="-342900" algn="l" defTabSz="457200" rtl="0" eaLnBrk="1" fontAlgn="auto" latinLnBrk="0" hangingPunct="1">
                        <a:lnSpc>
                          <a:spcPct val="100000"/>
                        </a:lnSpc>
                        <a:spcBef>
                          <a:spcPts val="600"/>
                        </a:spcBef>
                        <a:spcAft>
                          <a:spcPts val="0"/>
                        </a:spcAft>
                        <a:buClr>
                          <a:schemeClr val="tx1">
                            <a:lumMod val="75000"/>
                            <a:lumOff val="25000"/>
                          </a:schemeClr>
                        </a:buClr>
                        <a:buSzTx/>
                        <a:buFont typeface="Wingdings" panose="05000000000000000000" pitchFamily="2" charset="2"/>
                        <a:buChar char="§"/>
                        <a:tabLst/>
                        <a:defRPr/>
                      </a:pPr>
                      <a:r>
                        <a:rPr lang="en-US" sz="1600" kern="1200" dirty="0">
                          <a:solidFill>
                            <a:schemeClr val="tx1">
                              <a:lumMod val="75000"/>
                              <a:lumOff val="25000"/>
                            </a:schemeClr>
                          </a:solidFill>
                        </a:rPr>
                        <a:t>Angular 3.0 was skipped then team started with Angular 4.0, 5.0 in 2017, 6.0, 7.0 in 2018, 8.0 in 2019, 9.0 in 2020. But all versions having backward compatibility and added some new features. Like Angular elements added in Angular 6.</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3794622508"/>
                  </a:ext>
                </a:extLst>
              </a:tr>
              <a:tr h="370840">
                <a:tc>
                  <a:txBody>
                    <a:bodyPr/>
                    <a:lstStyle/>
                    <a:p>
                      <a:pPr>
                        <a:spcBef>
                          <a:spcPts val="600"/>
                        </a:spcBef>
                      </a:pPr>
                      <a:r>
                        <a:rPr lang="en-US" sz="1600" dirty="0">
                          <a:solidFill>
                            <a:schemeClr val="tx1">
                              <a:lumMod val="75000"/>
                              <a:lumOff val="25000"/>
                            </a:schemeClr>
                          </a:solidFill>
                        </a:rPr>
                        <a:t>Angular 10, 11, 12,13, 14</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10 released in June 2020, Angular 11 released in Nov 2020. Angular 12 released in May 2021</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13 released in Nov 2021 and recent version Angular 14, released in Jun 2022.</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Note:- If any developer familiar with Angular 2.0 then that developer can work with any of version starting Angular 2.0 to 14. </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3779749488"/>
                  </a:ext>
                </a:extLst>
              </a:tr>
            </a:tbl>
          </a:graphicData>
        </a:graphic>
      </p:graphicFrame>
    </p:spTree>
    <p:extLst>
      <p:ext uri="{BB962C8B-B14F-4D97-AF65-F5344CB8AC3E}">
        <p14:creationId xmlns:p14="http://schemas.microsoft.com/office/powerpoint/2010/main" val="407535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240289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b="1" dirty="0">
                <a:solidFill>
                  <a:schemeClr val="bg1"/>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19450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(1/5)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63936"/>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600"/>
              </a:spcBef>
              <a:buClr>
                <a:schemeClr val="tx1">
                  <a:lumMod val="75000"/>
                  <a:lumOff val="25000"/>
                </a:schemeClr>
              </a:buClr>
              <a:buNone/>
            </a:pPr>
            <a:r>
              <a:rPr lang="en-US" sz="1600" dirty="0"/>
              <a:t>In order to understand Angular application structure and Angular architecture, We will first understand Angular CLI and how to create first angular application.</a:t>
            </a:r>
          </a:p>
          <a:p>
            <a:pPr marL="342900" lvl="1" indent="-342900">
              <a:lnSpc>
                <a:spcPct val="100000"/>
              </a:lnSpc>
              <a:spcBef>
                <a:spcPts val="600"/>
              </a:spcBef>
              <a:buClr>
                <a:schemeClr val="tx1">
                  <a:lumMod val="75000"/>
                  <a:lumOff val="25000"/>
                </a:schemeClr>
              </a:buClr>
            </a:pPr>
            <a:r>
              <a:rPr lang="en-US" sz="1600" b="1" dirty="0"/>
              <a:t>Step 1</a:t>
            </a:r>
            <a:r>
              <a:rPr lang="en-US" sz="1600" dirty="0"/>
              <a:t>: We will have to install Node </a:t>
            </a:r>
            <a:r>
              <a:rPr lang="en-US" sz="1600" dirty="0" err="1"/>
              <a:t>js</a:t>
            </a:r>
            <a:r>
              <a:rPr lang="en-US" sz="1600" dirty="0"/>
              <a:t> from official web site.  </a:t>
            </a:r>
            <a:r>
              <a:rPr lang="en-US" sz="1600" dirty="0">
                <a:hlinkClick r:id="rId3"/>
              </a:rPr>
              <a:t>https://nodejs.org/en/download/</a:t>
            </a:r>
            <a:endParaRPr lang="en-US" sz="1600" dirty="0"/>
          </a:p>
          <a:p>
            <a:pPr marL="342900" lvl="1" indent="-342900">
              <a:lnSpc>
                <a:spcPct val="100000"/>
              </a:lnSpc>
              <a:spcBef>
                <a:spcPts val="600"/>
              </a:spcBef>
              <a:buClr>
                <a:schemeClr val="tx1">
                  <a:lumMod val="75000"/>
                  <a:lumOff val="25000"/>
                </a:schemeClr>
              </a:buClr>
            </a:pPr>
            <a:r>
              <a:rPr lang="en-US" sz="1600" b="1" dirty="0"/>
              <a:t>Step 2</a:t>
            </a:r>
            <a:r>
              <a:rPr lang="en-US" sz="1600" dirty="0"/>
              <a:t>: Download and install node </a:t>
            </a:r>
            <a:r>
              <a:rPr lang="en-US" sz="1600" dirty="0" err="1"/>
              <a:t>js</a:t>
            </a:r>
            <a:r>
              <a:rPr lang="en-US" sz="1600" dirty="0"/>
              <a:t> with respect to your operating system. After installation fire command </a:t>
            </a:r>
            <a:r>
              <a:rPr lang="en-US" sz="1600" dirty="0" err="1"/>
              <a:t>npm</a:t>
            </a:r>
            <a:r>
              <a:rPr lang="en-US" sz="1600" dirty="0"/>
              <a:t> - -version.</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0" lvl="1" indent="0">
              <a:lnSpc>
                <a:spcPct val="100000"/>
              </a:lnSpc>
              <a:spcBef>
                <a:spcPts val="600"/>
              </a:spcBef>
              <a:buClr>
                <a:schemeClr val="tx1">
                  <a:lumMod val="75000"/>
                  <a:lumOff val="25000"/>
                </a:schemeClr>
              </a:buClr>
              <a:buNone/>
            </a:pPr>
            <a:endParaRPr lang="en-US" sz="1600" dirty="0"/>
          </a:p>
          <a:p>
            <a:pPr marL="0"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b="1" dirty="0"/>
              <a:t>Step 3</a:t>
            </a:r>
            <a:r>
              <a:rPr lang="en-US" sz="1600" dirty="0"/>
              <a:t>: Now we will have to install angular CLI. For this we will have to fire command. It will start installing angular CLI.</a:t>
            </a:r>
          </a:p>
        </p:txBody>
      </p:sp>
      <p:pic>
        <p:nvPicPr>
          <p:cNvPr id="3" name="Picture 2">
            <a:extLst>
              <a:ext uri="{FF2B5EF4-FFF2-40B4-BE49-F238E27FC236}">
                <a16:creationId xmlns:a16="http://schemas.microsoft.com/office/drawing/2014/main" id="{2A836F69-DFCD-696F-4DB8-B397F32A7693}"/>
              </a:ext>
            </a:extLst>
          </p:cNvPr>
          <p:cNvPicPr>
            <a:picLocks noChangeAspect="1"/>
          </p:cNvPicPr>
          <p:nvPr/>
        </p:nvPicPr>
        <p:blipFill>
          <a:blip r:embed="rId4"/>
          <a:stretch>
            <a:fillRect/>
          </a:stretch>
        </p:blipFill>
        <p:spPr>
          <a:xfrm>
            <a:off x="822960" y="2512677"/>
            <a:ext cx="4704351" cy="1076325"/>
          </a:xfrm>
          <a:prstGeom prst="rect">
            <a:avLst/>
          </a:prstGeom>
          <a:ln>
            <a:noFill/>
          </a:ln>
        </p:spPr>
      </p:pic>
      <p:pic>
        <p:nvPicPr>
          <p:cNvPr id="4" name="Picture 3">
            <a:extLst>
              <a:ext uri="{FF2B5EF4-FFF2-40B4-BE49-F238E27FC236}">
                <a16:creationId xmlns:a16="http://schemas.microsoft.com/office/drawing/2014/main" id="{BC080EFC-2700-8565-C0D1-67E76B96F82F}"/>
              </a:ext>
            </a:extLst>
          </p:cNvPr>
          <p:cNvPicPr>
            <a:picLocks noChangeAspect="1"/>
          </p:cNvPicPr>
          <p:nvPr/>
        </p:nvPicPr>
        <p:blipFill>
          <a:blip r:embed="rId5"/>
          <a:stretch>
            <a:fillRect/>
          </a:stretch>
        </p:blipFill>
        <p:spPr>
          <a:xfrm>
            <a:off x="822960" y="4102585"/>
            <a:ext cx="6035040" cy="833322"/>
          </a:xfrm>
          <a:prstGeom prst="rect">
            <a:avLst/>
          </a:prstGeom>
          <a:ln>
            <a:noFill/>
          </a:ln>
        </p:spPr>
      </p:pic>
    </p:spTree>
    <p:extLst>
      <p:ext uri="{BB962C8B-B14F-4D97-AF65-F5344CB8AC3E}">
        <p14:creationId xmlns:p14="http://schemas.microsoft.com/office/powerpoint/2010/main" val="262304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(2/5)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4</a:t>
            </a:r>
            <a:r>
              <a:rPr lang="en-US" sz="1600" dirty="0"/>
              <a:t>: Once installation will be done simply fire command. Ng version which will shows us version of angular CLI.</a:t>
            </a:r>
          </a:p>
        </p:txBody>
      </p:sp>
      <p:pic>
        <p:nvPicPr>
          <p:cNvPr id="5" name="Picture 4">
            <a:extLst>
              <a:ext uri="{FF2B5EF4-FFF2-40B4-BE49-F238E27FC236}">
                <a16:creationId xmlns:a16="http://schemas.microsoft.com/office/drawing/2014/main" id="{990AF08F-8B3A-5748-FC49-52E5F9C9E503}"/>
              </a:ext>
            </a:extLst>
          </p:cNvPr>
          <p:cNvPicPr>
            <a:picLocks noChangeAspect="1"/>
          </p:cNvPicPr>
          <p:nvPr/>
        </p:nvPicPr>
        <p:blipFill>
          <a:blip r:embed="rId3"/>
          <a:stretch>
            <a:fillRect/>
          </a:stretch>
        </p:blipFill>
        <p:spPr>
          <a:xfrm>
            <a:off x="822960" y="1597482"/>
            <a:ext cx="7848600" cy="3166247"/>
          </a:xfrm>
          <a:prstGeom prst="rect">
            <a:avLst/>
          </a:prstGeom>
          <a:ln>
            <a:noFill/>
          </a:ln>
        </p:spPr>
      </p:pic>
    </p:spTree>
    <p:extLst>
      <p:ext uri="{BB962C8B-B14F-4D97-AF65-F5344CB8AC3E}">
        <p14:creationId xmlns:p14="http://schemas.microsoft.com/office/powerpoint/2010/main" val="394376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(3/5)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5</a:t>
            </a:r>
            <a:r>
              <a:rPr lang="en-US" sz="1600" dirty="0"/>
              <a:t>: In order to create our first Angular Application, we will create a new folder and we will open it with VS code. </a:t>
            </a:r>
          </a:p>
          <a:p>
            <a:pPr marL="342900" lvl="1" indent="-342900">
              <a:lnSpc>
                <a:spcPct val="100000"/>
              </a:lnSpc>
              <a:spcBef>
                <a:spcPts val="600"/>
              </a:spcBef>
              <a:buClr>
                <a:schemeClr val="tx1">
                  <a:lumMod val="75000"/>
                  <a:lumOff val="25000"/>
                </a:schemeClr>
              </a:buClr>
            </a:pPr>
            <a:r>
              <a:rPr lang="en-US" sz="1600" b="1" dirty="0"/>
              <a:t>Step 6</a:t>
            </a:r>
            <a:r>
              <a:rPr lang="en-US" sz="1600" dirty="0"/>
              <a:t>: Once this folder will be opened in VS Code then press “ctrl+`”. This will open terminal in VS Code. </a:t>
            </a:r>
          </a:p>
          <a:p>
            <a:pPr marL="342900" lvl="1" indent="-342900">
              <a:lnSpc>
                <a:spcPct val="100000"/>
              </a:lnSpc>
              <a:spcBef>
                <a:spcPts val="600"/>
              </a:spcBef>
              <a:buClr>
                <a:schemeClr val="tx1">
                  <a:lumMod val="75000"/>
                  <a:lumOff val="25000"/>
                </a:schemeClr>
              </a:buClr>
            </a:pPr>
            <a:r>
              <a:rPr lang="en-US" sz="1600" dirty="0"/>
              <a:t>Fire command:  </a:t>
            </a:r>
            <a:r>
              <a:rPr lang="en-US" sz="1600" b="1" dirty="0"/>
              <a:t>ng new </a:t>
            </a:r>
            <a:r>
              <a:rPr lang="en-US" sz="1600" b="1" dirty="0" err="1"/>
              <a:t>AppName</a:t>
            </a:r>
            <a:r>
              <a:rPr lang="en-US" sz="1600" b="1" dirty="0"/>
              <a:t> and then press Y for adding routing module</a:t>
            </a:r>
            <a:r>
              <a:rPr lang="en-US" sz="1600" dirty="0"/>
              <a:t>.</a:t>
            </a:r>
          </a:p>
        </p:txBody>
      </p:sp>
      <p:pic>
        <p:nvPicPr>
          <p:cNvPr id="3" name="Picture 2">
            <a:extLst>
              <a:ext uri="{FF2B5EF4-FFF2-40B4-BE49-F238E27FC236}">
                <a16:creationId xmlns:a16="http://schemas.microsoft.com/office/drawing/2014/main" id="{BBFDCE37-D54D-8CDB-8012-4AD3E84B17EA}"/>
              </a:ext>
            </a:extLst>
          </p:cNvPr>
          <p:cNvPicPr>
            <a:picLocks noChangeAspect="1"/>
          </p:cNvPicPr>
          <p:nvPr/>
        </p:nvPicPr>
        <p:blipFill>
          <a:blip r:embed="rId3"/>
          <a:stretch>
            <a:fillRect/>
          </a:stretch>
        </p:blipFill>
        <p:spPr>
          <a:xfrm>
            <a:off x="838200" y="2236639"/>
            <a:ext cx="9190704" cy="3198230"/>
          </a:xfrm>
          <a:prstGeom prst="rect">
            <a:avLst/>
          </a:prstGeom>
          <a:ln>
            <a:noFill/>
          </a:ln>
        </p:spPr>
      </p:pic>
    </p:spTree>
    <p:extLst>
      <p:ext uri="{BB962C8B-B14F-4D97-AF65-F5344CB8AC3E}">
        <p14:creationId xmlns:p14="http://schemas.microsoft.com/office/powerpoint/2010/main" val="20145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(4/5)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7</a:t>
            </a:r>
            <a:r>
              <a:rPr lang="en-US" sz="1600" dirty="0"/>
              <a:t>: Then keep CSS selected and press enter.</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0"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dirty="0"/>
              <a:t>It will build an angular application for you. It may take some time.</a:t>
            </a:r>
          </a:p>
        </p:txBody>
      </p:sp>
      <p:pic>
        <p:nvPicPr>
          <p:cNvPr id="4" name="Picture 3">
            <a:extLst>
              <a:ext uri="{FF2B5EF4-FFF2-40B4-BE49-F238E27FC236}">
                <a16:creationId xmlns:a16="http://schemas.microsoft.com/office/drawing/2014/main" id="{ED1D4315-CF18-4914-16E9-27C92F3CC759}"/>
              </a:ext>
            </a:extLst>
          </p:cNvPr>
          <p:cNvPicPr>
            <a:picLocks noChangeAspect="1"/>
          </p:cNvPicPr>
          <p:nvPr/>
        </p:nvPicPr>
        <p:blipFill>
          <a:blip r:embed="rId3"/>
          <a:stretch>
            <a:fillRect/>
          </a:stretch>
        </p:blipFill>
        <p:spPr>
          <a:xfrm>
            <a:off x="825186" y="1622687"/>
            <a:ext cx="5656780" cy="1806313"/>
          </a:xfrm>
          <a:prstGeom prst="rect">
            <a:avLst/>
          </a:prstGeom>
          <a:ln>
            <a:noFill/>
          </a:ln>
        </p:spPr>
      </p:pic>
      <p:pic>
        <p:nvPicPr>
          <p:cNvPr id="5" name="Picture 4">
            <a:extLst>
              <a:ext uri="{FF2B5EF4-FFF2-40B4-BE49-F238E27FC236}">
                <a16:creationId xmlns:a16="http://schemas.microsoft.com/office/drawing/2014/main" id="{B66C0B7D-B2E0-E2E0-5A5E-A20EB9A76183}"/>
              </a:ext>
            </a:extLst>
          </p:cNvPr>
          <p:cNvPicPr>
            <a:picLocks noChangeAspect="1"/>
          </p:cNvPicPr>
          <p:nvPr/>
        </p:nvPicPr>
        <p:blipFill>
          <a:blip r:embed="rId4"/>
          <a:stretch>
            <a:fillRect/>
          </a:stretch>
        </p:blipFill>
        <p:spPr>
          <a:xfrm>
            <a:off x="825186" y="4097118"/>
            <a:ext cx="5656780" cy="2041764"/>
          </a:xfrm>
          <a:prstGeom prst="rect">
            <a:avLst/>
          </a:prstGeom>
          <a:ln>
            <a:noFill/>
          </a:ln>
        </p:spPr>
      </p:pic>
    </p:spTree>
    <p:extLst>
      <p:ext uri="{BB962C8B-B14F-4D97-AF65-F5344CB8AC3E}">
        <p14:creationId xmlns:p14="http://schemas.microsoft.com/office/powerpoint/2010/main" val="22912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(5/5)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8</a:t>
            </a:r>
            <a:r>
              <a:rPr lang="en-US" sz="1600" dirty="0"/>
              <a:t>: Once our project Will be created, we will simply run our application by firing command </a:t>
            </a:r>
            <a:r>
              <a:rPr lang="en-US" sz="1600" b="1" dirty="0"/>
              <a:t>ng serve - -open.</a:t>
            </a:r>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0" lvl="1" indent="0">
              <a:lnSpc>
                <a:spcPct val="100000"/>
              </a:lnSpc>
              <a:spcBef>
                <a:spcPts val="600"/>
              </a:spcBef>
              <a:buClr>
                <a:schemeClr val="tx1">
                  <a:lumMod val="75000"/>
                  <a:lumOff val="25000"/>
                </a:schemeClr>
              </a:buClr>
              <a:buNone/>
            </a:pPr>
            <a:endParaRPr lang="en-US" sz="1600" b="1" dirty="0"/>
          </a:p>
          <a:p>
            <a:pPr marL="342900" lvl="1" indent="-342900">
              <a:lnSpc>
                <a:spcPct val="100000"/>
              </a:lnSpc>
              <a:spcBef>
                <a:spcPts val="600"/>
              </a:spcBef>
              <a:buClr>
                <a:schemeClr val="tx1">
                  <a:lumMod val="75000"/>
                  <a:lumOff val="25000"/>
                </a:schemeClr>
              </a:buClr>
            </a:pPr>
            <a:r>
              <a:rPr lang="en-US" sz="1600" dirty="0"/>
              <a:t>This command will run our application and it will  be rendered on web browser.</a:t>
            </a:r>
          </a:p>
        </p:txBody>
      </p:sp>
      <p:grpSp>
        <p:nvGrpSpPr>
          <p:cNvPr id="6" name="Group 5">
            <a:extLst>
              <a:ext uri="{FF2B5EF4-FFF2-40B4-BE49-F238E27FC236}">
                <a16:creationId xmlns:a16="http://schemas.microsoft.com/office/drawing/2014/main" id="{8780CB7C-7583-D8AA-7FD6-166FEB1D93CD}"/>
              </a:ext>
            </a:extLst>
          </p:cNvPr>
          <p:cNvGrpSpPr/>
          <p:nvPr/>
        </p:nvGrpSpPr>
        <p:grpSpPr>
          <a:xfrm>
            <a:off x="778715" y="1564292"/>
            <a:ext cx="6586911" cy="1508781"/>
            <a:chOff x="728289" y="1920219"/>
            <a:chExt cx="6586911" cy="1508781"/>
          </a:xfrm>
        </p:grpSpPr>
        <p:pic>
          <p:nvPicPr>
            <p:cNvPr id="7" name="Picture 6">
              <a:extLst>
                <a:ext uri="{FF2B5EF4-FFF2-40B4-BE49-F238E27FC236}">
                  <a16:creationId xmlns:a16="http://schemas.microsoft.com/office/drawing/2014/main" id="{9B37234B-CC06-8EDB-FBFD-8BAA87BFA80A}"/>
                </a:ext>
              </a:extLst>
            </p:cNvPr>
            <p:cNvPicPr>
              <a:picLocks noChangeAspect="1"/>
            </p:cNvPicPr>
            <p:nvPr/>
          </p:nvPicPr>
          <p:blipFill>
            <a:blip r:embed="rId3"/>
            <a:stretch>
              <a:fillRect/>
            </a:stretch>
          </p:blipFill>
          <p:spPr>
            <a:xfrm>
              <a:off x="728289" y="1920219"/>
              <a:ext cx="6586911" cy="1508781"/>
            </a:xfrm>
            <a:prstGeom prst="rect">
              <a:avLst/>
            </a:prstGeom>
          </p:spPr>
        </p:pic>
        <p:sp>
          <p:nvSpPr>
            <p:cNvPr id="9" name="Rectangle 8">
              <a:extLst>
                <a:ext uri="{FF2B5EF4-FFF2-40B4-BE49-F238E27FC236}">
                  <a16:creationId xmlns:a16="http://schemas.microsoft.com/office/drawing/2014/main" id="{83EE0E3A-61B1-5190-F7D8-1091F31B5D4C}"/>
                </a:ext>
              </a:extLst>
            </p:cNvPr>
            <p:cNvSpPr/>
            <p:nvPr/>
          </p:nvSpPr>
          <p:spPr>
            <a:xfrm>
              <a:off x="4017199" y="2989782"/>
              <a:ext cx="1859623" cy="2876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4697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(1/10)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363794" y="1234439"/>
            <a:ext cx="1126218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600"/>
              </a:spcBef>
              <a:buClr>
                <a:schemeClr val="tx1">
                  <a:lumMod val="75000"/>
                  <a:lumOff val="25000"/>
                </a:schemeClr>
              </a:buClr>
              <a:buNone/>
            </a:pPr>
            <a:r>
              <a:rPr lang="en-US" sz="1600" dirty="0"/>
              <a:t>Now we will see Folder structure of Angular application. We will try to understand angular architecture now. Here we can see some folders and files created after creation of new angular project.</a:t>
            </a:r>
          </a:p>
        </p:txBody>
      </p:sp>
      <p:pic>
        <p:nvPicPr>
          <p:cNvPr id="3" name="Picture 2">
            <a:extLst>
              <a:ext uri="{FF2B5EF4-FFF2-40B4-BE49-F238E27FC236}">
                <a16:creationId xmlns:a16="http://schemas.microsoft.com/office/drawing/2014/main" id="{AC1F2584-A5C0-D029-ECB1-BF8525789EAB}"/>
              </a:ext>
            </a:extLst>
          </p:cNvPr>
          <p:cNvPicPr>
            <a:picLocks noChangeAspect="1"/>
          </p:cNvPicPr>
          <p:nvPr/>
        </p:nvPicPr>
        <p:blipFill>
          <a:blip r:embed="rId3"/>
          <a:stretch>
            <a:fillRect/>
          </a:stretch>
        </p:blipFill>
        <p:spPr>
          <a:xfrm>
            <a:off x="363794" y="1929959"/>
            <a:ext cx="4431557" cy="3925150"/>
          </a:xfrm>
          <a:prstGeom prst="rect">
            <a:avLst/>
          </a:prstGeom>
          <a:ln>
            <a:noFill/>
          </a:ln>
        </p:spPr>
      </p:pic>
    </p:spTree>
    <p:extLst>
      <p:ext uri="{BB962C8B-B14F-4D97-AF65-F5344CB8AC3E}">
        <p14:creationId xmlns:p14="http://schemas.microsoft.com/office/powerpoint/2010/main" val="242888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(2/10)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rgbClr val="7FC4D7"/>
              </a:buClr>
              <a:buNone/>
            </a:pPr>
            <a:r>
              <a:rPr lang="en-US" sz="1600" b="1" dirty="0" err="1">
                <a:solidFill>
                  <a:schemeClr val="tx1">
                    <a:lumMod val="85000"/>
                    <a:lumOff val="15000"/>
                  </a:schemeClr>
                </a:solidFill>
              </a:rPr>
              <a:t>Package.json</a:t>
            </a:r>
            <a:endParaRPr lang="en-US" sz="1600" b="1" dirty="0">
              <a:solidFill>
                <a:schemeClr val="tx1">
                  <a:lumMod val="85000"/>
                  <a:lumOff val="15000"/>
                </a:schemeClr>
              </a:solidFill>
            </a:endParaRPr>
          </a:p>
          <a:p>
            <a:pPr marL="342900" lvl="1" indent="-342900">
              <a:lnSpc>
                <a:spcPct val="100000"/>
              </a:lnSpc>
              <a:spcBef>
                <a:spcPts val="600"/>
              </a:spcBef>
              <a:buClr>
                <a:schemeClr val="tx1">
                  <a:lumMod val="75000"/>
                  <a:lumOff val="25000"/>
                </a:schemeClr>
              </a:buClr>
            </a:pPr>
            <a:r>
              <a:rPr lang="en-US" sz="1600" dirty="0"/>
              <a:t>This file contain scripts, basic dependencies and dev dependencies and version information.</a:t>
            </a:r>
          </a:p>
          <a:p>
            <a:pPr marL="342900" lvl="1" indent="-342900">
              <a:lnSpc>
                <a:spcPct val="100000"/>
              </a:lnSpc>
              <a:spcBef>
                <a:spcPts val="600"/>
              </a:spcBef>
              <a:buClr>
                <a:schemeClr val="tx1">
                  <a:lumMod val="75000"/>
                  <a:lumOff val="25000"/>
                </a:schemeClr>
              </a:buClr>
            </a:pPr>
            <a:r>
              <a:rPr lang="en-US" sz="1600" dirty="0"/>
              <a:t>Scripts- It will consist of different command with its script. Like to start – ng serve.</a:t>
            </a:r>
          </a:p>
          <a:p>
            <a:pPr marL="342900" lvl="1" indent="-342900">
              <a:lnSpc>
                <a:spcPct val="100000"/>
              </a:lnSpc>
              <a:spcBef>
                <a:spcPts val="600"/>
              </a:spcBef>
              <a:buClr>
                <a:schemeClr val="tx1">
                  <a:lumMod val="75000"/>
                  <a:lumOff val="25000"/>
                </a:schemeClr>
              </a:buClr>
            </a:pPr>
            <a:r>
              <a:rPr lang="en-US" sz="1600" dirty="0"/>
              <a:t>Version – It will display versions of all dependencies.</a:t>
            </a:r>
          </a:p>
          <a:p>
            <a:pPr marL="342900" lvl="1" indent="-342900">
              <a:lnSpc>
                <a:spcPct val="100000"/>
              </a:lnSpc>
              <a:spcBef>
                <a:spcPts val="600"/>
              </a:spcBef>
              <a:buClr>
                <a:schemeClr val="tx1">
                  <a:lumMod val="75000"/>
                  <a:lumOff val="25000"/>
                </a:schemeClr>
              </a:buClr>
            </a:pPr>
            <a:r>
              <a:rPr lang="en-US" sz="1600" dirty="0"/>
              <a:t>Dependencies – It consist of all dependencies which are required for our project.</a:t>
            </a:r>
          </a:p>
          <a:p>
            <a:pPr marL="342900" lvl="1" indent="-342900">
              <a:lnSpc>
                <a:spcPct val="100000"/>
              </a:lnSpc>
              <a:spcBef>
                <a:spcPts val="600"/>
              </a:spcBef>
              <a:buClr>
                <a:schemeClr val="tx1">
                  <a:lumMod val="75000"/>
                  <a:lumOff val="25000"/>
                </a:schemeClr>
              </a:buClr>
            </a:pPr>
            <a:r>
              <a:rPr lang="en-US" sz="1600" dirty="0" err="1"/>
              <a:t>DevDependencies</a:t>
            </a:r>
            <a:r>
              <a:rPr lang="en-US" sz="1600" dirty="0"/>
              <a:t>- It consist of third part dependencies. Example- if we want to use </a:t>
            </a:r>
            <a:r>
              <a:rPr lang="en-US" sz="1600" dirty="0" err="1"/>
              <a:t>gmap</a:t>
            </a:r>
            <a:r>
              <a:rPr lang="en-US" sz="1600" dirty="0"/>
              <a:t> in our application then we can add it in dependencies.</a:t>
            </a:r>
          </a:p>
        </p:txBody>
      </p:sp>
      <p:pic>
        <p:nvPicPr>
          <p:cNvPr id="3" name="Picture 2">
            <a:extLst>
              <a:ext uri="{FF2B5EF4-FFF2-40B4-BE49-F238E27FC236}">
                <a16:creationId xmlns:a16="http://schemas.microsoft.com/office/drawing/2014/main" id="{F90A3CCE-13D3-04E5-5A20-87E6E0E7D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63" y="3429000"/>
            <a:ext cx="3293808" cy="25196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8653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(3/10)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err="1"/>
              <a:t>Node_modules</a:t>
            </a:r>
            <a:endParaRPr lang="en-US" sz="1600" b="1" dirty="0"/>
          </a:p>
          <a:p>
            <a:pPr marL="685800" lvl="1" indent="-334963">
              <a:lnSpc>
                <a:spcPct val="100000"/>
              </a:lnSpc>
              <a:spcBef>
                <a:spcPts val="600"/>
              </a:spcBef>
              <a:buClr>
                <a:schemeClr val="tx1">
                  <a:lumMod val="75000"/>
                  <a:lumOff val="25000"/>
                </a:schemeClr>
              </a:buClr>
              <a:buFont typeface="Arial" panose="020B0604020202020204" pitchFamily="34" charset="0"/>
              <a:buChar char="•"/>
            </a:pPr>
            <a:r>
              <a:rPr lang="en-US" sz="1600" dirty="0"/>
              <a:t>This folder contains all required modules which are mentioned in </a:t>
            </a:r>
            <a:r>
              <a:rPr lang="en-US" sz="1600" dirty="0" err="1"/>
              <a:t>Package.json</a:t>
            </a:r>
            <a:r>
              <a:rPr lang="en-US" sz="1600" dirty="0"/>
              <a:t> file.</a:t>
            </a:r>
          </a:p>
        </p:txBody>
      </p:sp>
      <p:pic>
        <p:nvPicPr>
          <p:cNvPr id="4" name="Picture 2">
            <a:extLst>
              <a:ext uri="{FF2B5EF4-FFF2-40B4-BE49-F238E27FC236}">
                <a16:creationId xmlns:a16="http://schemas.microsoft.com/office/drawing/2014/main" id="{7EE516B5-C4E8-6AE4-EC0D-27AF3765A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647" y="2167061"/>
            <a:ext cx="2419350" cy="3048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0236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145801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b="1" dirty="0">
                <a:solidFill>
                  <a:schemeClr val="bg1"/>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1333752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(4/10)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err="1"/>
              <a:t>Src</a:t>
            </a:r>
            <a:r>
              <a:rPr lang="en-US" sz="1600" b="1" dirty="0"/>
              <a:t> folder</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SRC – Folder is most important folder for our application. Because 95% of our work will be done only in this folder. If we will add any new component, </a:t>
            </a:r>
            <a:r>
              <a:rPr lang="en-US" sz="1600" dirty="0" err="1"/>
              <a:t>css</a:t>
            </a:r>
            <a:r>
              <a:rPr lang="en-US" sz="1600" dirty="0"/>
              <a:t> files, images those will be added in SRC folder under subfolders in it.</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It consist of three major folders: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App</a:t>
            </a:r>
            <a:r>
              <a:rPr lang="en-US" sz="1600" dirty="0"/>
              <a:t> - In which app components and its modules and respective compo are present.</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Asset</a:t>
            </a:r>
            <a:r>
              <a:rPr lang="en-US" sz="1600" dirty="0"/>
              <a:t> - It consist of resources required for our applications like images, </a:t>
            </a:r>
            <a:r>
              <a:rPr lang="en-US" sz="1600" dirty="0" err="1"/>
              <a:t>css</a:t>
            </a:r>
            <a:r>
              <a:rPr lang="en-US" sz="1600" dirty="0"/>
              <a:t> files.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index.html -</a:t>
            </a:r>
            <a:r>
              <a:rPr lang="en-US" sz="1600" dirty="0"/>
              <a:t> It is a simple html documents.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err="1"/>
              <a:t>main.ts</a:t>
            </a:r>
            <a:r>
              <a:rPr lang="en-US" sz="1600" b="1" dirty="0"/>
              <a:t>  -</a:t>
            </a:r>
            <a:r>
              <a:rPr lang="en-US" sz="1600" dirty="0"/>
              <a:t> It is an important file for bootstrapping process.</a:t>
            </a:r>
          </a:p>
        </p:txBody>
      </p:sp>
      <p:pic>
        <p:nvPicPr>
          <p:cNvPr id="3" name="Picture 2">
            <a:extLst>
              <a:ext uri="{FF2B5EF4-FFF2-40B4-BE49-F238E27FC236}">
                <a16:creationId xmlns:a16="http://schemas.microsoft.com/office/drawing/2014/main" id="{6C0B5199-0084-2317-CCFA-8C5002D70106}"/>
              </a:ext>
            </a:extLst>
          </p:cNvPr>
          <p:cNvPicPr>
            <a:picLocks noChangeAspect="1"/>
          </p:cNvPicPr>
          <p:nvPr/>
        </p:nvPicPr>
        <p:blipFill>
          <a:blip r:embed="rId3"/>
          <a:stretch>
            <a:fillRect/>
          </a:stretch>
        </p:blipFill>
        <p:spPr>
          <a:xfrm>
            <a:off x="1515642" y="3974840"/>
            <a:ext cx="3406878" cy="2546286"/>
          </a:xfrm>
          <a:prstGeom prst="rect">
            <a:avLst/>
          </a:prstGeom>
          <a:ln>
            <a:noFill/>
          </a:ln>
        </p:spPr>
      </p:pic>
    </p:spTree>
    <p:extLst>
      <p:ext uri="{BB962C8B-B14F-4D97-AF65-F5344CB8AC3E}">
        <p14:creationId xmlns:p14="http://schemas.microsoft.com/office/powerpoint/2010/main" val="187280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7200"/>
            <a:ext cx="10515600" cy="608663"/>
          </a:xfrm>
        </p:spPr>
        <p:txBody>
          <a:bodyPr vert="horz" lIns="0" tIns="0" rIns="0" bIns="0" rtlCol="0" anchor="ctr">
            <a:normAutofit/>
          </a:bodyPr>
          <a:lstStyle/>
          <a:p>
            <a:pPr>
              <a:lnSpc>
                <a:spcPct val="100000"/>
              </a:lnSpc>
            </a:pPr>
            <a:r>
              <a:rPr lang="en-US" dirty="0"/>
              <a:t>Creating an Angular Application – Files and Folders (5/10)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index.html</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This is first page or entry point for angular application. Index.html page will be rendered on browser first further we can get other components on it.</a:t>
            </a:r>
          </a:p>
        </p:txBody>
      </p:sp>
      <p:pic>
        <p:nvPicPr>
          <p:cNvPr id="3" name="Picture 2">
            <a:extLst>
              <a:ext uri="{FF2B5EF4-FFF2-40B4-BE49-F238E27FC236}">
                <a16:creationId xmlns:a16="http://schemas.microsoft.com/office/drawing/2014/main" id="{856C0B47-8A41-4D00-5EE2-EF7F9279C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229" y="2179382"/>
            <a:ext cx="6172200" cy="279082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0400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(6/10)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err="1"/>
              <a:t>main.ts</a:t>
            </a:r>
            <a:r>
              <a:rPr lang="en-US" sz="1600" b="1" dirty="0"/>
              <a:t> </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It is a .</a:t>
            </a:r>
            <a:r>
              <a:rPr lang="en-US" sz="1600" dirty="0" err="1"/>
              <a:t>ts</a:t>
            </a:r>
            <a:r>
              <a:rPr lang="en-US" sz="1600" dirty="0"/>
              <a:t> class file which plays very important role in bootstrapping process.</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Bootstrapping is process of starting angular application. We will discuss Bootstrapping process soon.</a:t>
            </a:r>
          </a:p>
        </p:txBody>
      </p:sp>
      <p:pic>
        <p:nvPicPr>
          <p:cNvPr id="4" name="Picture 3">
            <a:extLst>
              <a:ext uri="{FF2B5EF4-FFF2-40B4-BE49-F238E27FC236}">
                <a16:creationId xmlns:a16="http://schemas.microsoft.com/office/drawing/2014/main" id="{8C328BB8-7EE9-AFCB-DC06-6E9F04C67DA1}"/>
              </a:ext>
            </a:extLst>
          </p:cNvPr>
          <p:cNvPicPr>
            <a:picLocks noChangeAspect="1"/>
          </p:cNvPicPr>
          <p:nvPr/>
        </p:nvPicPr>
        <p:blipFill>
          <a:blip r:embed="rId3"/>
          <a:stretch>
            <a:fillRect/>
          </a:stretch>
        </p:blipFill>
        <p:spPr>
          <a:xfrm>
            <a:off x="1143492" y="2273095"/>
            <a:ext cx="7301073" cy="2311810"/>
          </a:xfrm>
          <a:prstGeom prst="rect">
            <a:avLst/>
          </a:prstGeom>
          <a:ln>
            <a:noFill/>
          </a:ln>
        </p:spPr>
      </p:pic>
    </p:spTree>
    <p:extLst>
      <p:ext uri="{BB962C8B-B14F-4D97-AF65-F5344CB8AC3E}">
        <p14:creationId xmlns:p14="http://schemas.microsoft.com/office/powerpoint/2010/main" val="4263906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(7/10)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Styles.css</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If you want to style globally in angular application, we can add our </a:t>
            </a:r>
            <a:r>
              <a:rPr lang="en-US" sz="1600" dirty="0" err="1"/>
              <a:t>css</a:t>
            </a:r>
            <a:r>
              <a:rPr lang="en-US" sz="1600" dirty="0"/>
              <a:t> code here in this file.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In angular application, for each component there will be dedicated </a:t>
            </a:r>
            <a:r>
              <a:rPr lang="en-US" sz="1600" dirty="0" err="1"/>
              <a:t>css</a:t>
            </a:r>
            <a:r>
              <a:rPr lang="en-US" sz="1600" dirty="0"/>
              <a:t> file.</a:t>
            </a:r>
          </a:p>
        </p:txBody>
      </p:sp>
      <p:pic>
        <p:nvPicPr>
          <p:cNvPr id="3" name="Picture 2">
            <a:extLst>
              <a:ext uri="{FF2B5EF4-FFF2-40B4-BE49-F238E27FC236}">
                <a16:creationId xmlns:a16="http://schemas.microsoft.com/office/drawing/2014/main" id="{1238FEEE-574F-6E63-CACC-A9FDCD83F438}"/>
              </a:ext>
            </a:extLst>
          </p:cNvPr>
          <p:cNvPicPr>
            <a:picLocks noChangeAspect="1"/>
          </p:cNvPicPr>
          <p:nvPr/>
        </p:nvPicPr>
        <p:blipFill>
          <a:blip r:embed="rId3"/>
          <a:stretch>
            <a:fillRect/>
          </a:stretch>
        </p:blipFill>
        <p:spPr>
          <a:xfrm>
            <a:off x="1172988" y="2221357"/>
            <a:ext cx="6320070" cy="1522520"/>
          </a:xfrm>
          <a:prstGeom prst="rect">
            <a:avLst/>
          </a:prstGeom>
          <a:ln>
            <a:noFill/>
          </a:ln>
        </p:spPr>
      </p:pic>
    </p:spTree>
    <p:extLst>
      <p:ext uri="{BB962C8B-B14F-4D97-AF65-F5344CB8AC3E}">
        <p14:creationId xmlns:p14="http://schemas.microsoft.com/office/powerpoint/2010/main" val="411664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(8/10)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App folder</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a:t>
            </a:r>
            <a:r>
              <a:rPr lang="en-US" sz="1600" dirty="0"/>
              <a:t> – This is root component of angular application. It will be added automatically while creating new project. </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app.component.css </a:t>
            </a:r>
            <a:r>
              <a:rPr lang="en-US" sz="1600" dirty="0"/>
              <a:t>– This file contain stylesheet for app component. For app.component.html we can write </a:t>
            </a:r>
            <a:r>
              <a:rPr lang="en-US" sz="1600" dirty="0" err="1"/>
              <a:t>css</a:t>
            </a:r>
            <a:r>
              <a:rPr lang="en-US" sz="1600" dirty="0"/>
              <a:t> code.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app.component.html </a:t>
            </a:r>
            <a:r>
              <a:rPr lang="en-US" sz="1600" dirty="0"/>
              <a:t>– In this file we will have to develop our HTML code for creating view for our app component html page. This file also called as Template.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err="1"/>
              <a:t>app.component.spec.ts</a:t>
            </a:r>
            <a:r>
              <a:rPr lang="en-US" sz="1600" b="1" dirty="0"/>
              <a:t> </a:t>
            </a:r>
            <a:r>
              <a:rPr lang="en-US" sz="1600" dirty="0"/>
              <a:t>– It specify testing code in order to perform testing on app component.</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err="1"/>
              <a:t>app.component.ts</a:t>
            </a:r>
            <a:r>
              <a:rPr lang="en-US" sz="1600" b="1" dirty="0"/>
              <a:t> </a:t>
            </a:r>
            <a:r>
              <a:rPr lang="en-US" sz="1600" dirty="0"/>
              <a:t>– It is important one because we have to write logic in this file.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err="1"/>
              <a:t>app.module.ts</a:t>
            </a:r>
            <a:r>
              <a:rPr lang="en-US" sz="1600" b="1" dirty="0"/>
              <a:t> </a:t>
            </a:r>
            <a:r>
              <a:rPr lang="en-US" sz="1600" dirty="0"/>
              <a:t>– to mentions modules information.</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a:t>
            </a:r>
            <a:r>
              <a:rPr lang="en-US" sz="1600" b="1" dirty="0" err="1"/>
              <a:t>roting.module.ts</a:t>
            </a:r>
            <a:r>
              <a:rPr lang="en-US" sz="1600" dirty="0"/>
              <a:t>- This will add routing data means if we have to navigate within resources we need to mention in this file.</a:t>
            </a:r>
          </a:p>
        </p:txBody>
      </p:sp>
      <p:pic>
        <p:nvPicPr>
          <p:cNvPr id="4" name="Picture 3">
            <a:extLst>
              <a:ext uri="{FF2B5EF4-FFF2-40B4-BE49-F238E27FC236}">
                <a16:creationId xmlns:a16="http://schemas.microsoft.com/office/drawing/2014/main" id="{65E6EEC5-4CFD-1131-10BF-DBA8AE43AB36}"/>
              </a:ext>
            </a:extLst>
          </p:cNvPr>
          <p:cNvPicPr>
            <a:picLocks noChangeAspect="1"/>
          </p:cNvPicPr>
          <p:nvPr/>
        </p:nvPicPr>
        <p:blipFill>
          <a:blip r:embed="rId3"/>
          <a:stretch>
            <a:fillRect/>
          </a:stretch>
        </p:blipFill>
        <p:spPr>
          <a:xfrm>
            <a:off x="1158240" y="4295717"/>
            <a:ext cx="2696344" cy="2218936"/>
          </a:xfrm>
          <a:prstGeom prst="rect">
            <a:avLst/>
          </a:prstGeom>
          <a:ln>
            <a:noFill/>
          </a:ln>
        </p:spPr>
      </p:pic>
    </p:spTree>
    <p:extLst>
      <p:ext uri="{BB962C8B-B14F-4D97-AF65-F5344CB8AC3E}">
        <p14:creationId xmlns:p14="http://schemas.microsoft.com/office/powerpoint/2010/main" val="82900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(9/10)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a:t>
            </a:r>
            <a:r>
              <a:rPr lang="en-US" sz="1600" b="1" dirty="0" err="1"/>
              <a:t>editorconfig</a:t>
            </a:r>
            <a:endParaRPr lang="en-US" sz="1600" b="1" dirty="0"/>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This file consist of only information about editor. There are lots of editor available to develop Angular projects so for all of them we need to do some configuration. Here we can see in picture that What will be charset, </a:t>
            </a:r>
            <a:r>
              <a:rPr lang="en-US" sz="1600" dirty="0" err="1"/>
              <a:t>indent_style</a:t>
            </a:r>
            <a:r>
              <a:rPr lang="en-US" sz="1600" dirty="0"/>
              <a:t>, </a:t>
            </a:r>
            <a:r>
              <a:rPr lang="en-US" sz="1600" dirty="0" err="1"/>
              <a:t>indent_size</a:t>
            </a:r>
            <a:r>
              <a:rPr lang="en-US" sz="1600" dirty="0"/>
              <a:t> and many more……</a:t>
            </a:r>
          </a:p>
        </p:txBody>
      </p:sp>
      <p:pic>
        <p:nvPicPr>
          <p:cNvPr id="4" name="Picture 3">
            <a:extLst>
              <a:ext uri="{FF2B5EF4-FFF2-40B4-BE49-F238E27FC236}">
                <a16:creationId xmlns:a16="http://schemas.microsoft.com/office/drawing/2014/main" id="{B9E390CA-8022-941C-DA26-56A22F213AFD}"/>
              </a:ext>
            </a:extLst>
          </p:cNvPr>
          <p:cNvPicPr>
            <a:picLocks noChangeAspect="1"/>
          </p:cNvPicPr>
          <p:nvPr/>
        </p:nvPicPr>
        <p:blipFill>
          <a:blip r:embed="rId3"/>
          <a:stretch>
            <a:fillRect/>
          </a:stretch>
        </p:blipFill>
        <p:spPr>
          <a:xfrm>
            <a:off x="1165583" y="2412652"/>
            <a:ext cx="5586720" cy="3524508"/>
          </a:xfrm>
          <a:prstGeom prst="rect">
            <a:avLst/>
          </a:prstGeom>
          <a:ln>
            <a:noFill/>
          </a:ln>
        </p:spPr>
      </p:pic>
    </p:spTree>
    <p:extLst>
      <p:ext uri="{BB962C8B-B14F-4D97-AF65-F5344CB8AC3E}">
        <p14:creationId xmlns:p14="http://schemas.microsoft.com/office/powerpoint/2010/main" val="130437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(10/10)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.package-</a:t>
            </a:r>
            <a:r>
              <a:rPr lang="en-US" sz="1600" b="1" dirty="0" err="1"/>
              <a:t>lock.json</a:t>
            </a:r>
            <a:endParaRPr lang="en-US" sz="1600" b="1" dirty="0"/>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A </a:t>
            </a:r>
            <a:r>
              <a:rPr lang="en-US" sz="1600" dirty="0" err="1"/>
              <a:t>package.json</a:t>
            </a:r>
            <a:r>
              <a:rPr lang="en-US" sz="1600" dirty="0"/>
              <a:t> file which included dependencies but package-</a:t>
            </a:r>
            <a:r>
              <a:rPr lang="en-US" sz="1600" dirty="0" err="1"/>
              <a:t>lock.json</a:t>
            </a:r>
            <a:r>
              <a:rPr lang="en-US" sz="1600" dirty="0"/>
              <a:t> file consist list of all modules which mentioned in </a:t>
            </a:r>
            <a:r>
              <a:rPr lang="en-US" sz="1600" dirty="0" err="1"/>
              <a:t>package.json</a:t>
            </a:r>
            <a:r>
              <a:rPr lang="en-US" sz="1600" dirty="0"/>
              <a:t> along with all other sub dependencies. </a:t>
            </a:r>
          </a:p>
        </p:txBody>
      </p:sp>
      <p:pic>
        <p:nvPicPr>
          <p:cNvPr id="5" name="Picture 4">
            <a:extLst>
              <a:ext uri="{FF2B5EF4-FFF2-40B4-BE49-F238E27FC236}">
                <a16:creationId xmlns:a16="http://schemas.microsoft.com/office/drawing/2014/main" id="{54FA6B09-34AF-8469-21D1-0570A9B77ACC}"/>
              </a:ext>
            </a:extLst>
          </p:cNvPr>
          <p:cNvPicPr>
            <a:picLocks noChangeAspect="1"/>
          </p:cNvPicPr>
          <p:nvPr/>
        </p:nvPicPr>
        <p:blipFill>
          <a:blip r:embed="rId3"/>
          <a:stretch>
            <a:fillRect/>
          </a:stretch>
        </p:blipFill>
        <p:spPr>
          <a:xfrm>
            <a:off x="1129235" y="2198720"/>
            <a:ext cx="7460148" cy="3310295"/>
          </a:xfrm>
          <a:prstGeom prst="rect">
            <a:avLst/>
          </a:prstGeom>
          <a:ln>
            <a:noFill/>
          </a:ln>
        </p:spPr>
      </p:pic>
    </p:spTree>
    <p:extLst>
      <p:ext uri="{BB962C8B-B14F-4D97-AF65-F5344CB8AC3E}">
        <p14:creationId xmlns:p14="http://schemas.microsoft.com/office/powerpoint/2010/main" val="107692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(1/4)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Bootstrapping is process of starting root module / App module.</a:t>
            </a:r>
          </a:p>
          <a:p>
            <a:pPr marL="342900" lvl="1" indent="-342900">
              <a:lnSpc>
                <a:spcPct val="100000"/>
              </a:lnSpc>
              <a:spcBef>
                <a:spcPts val="600"/>
              </a:spcBef>
              <a:buClr>
                <a:schemeClr val="tx1">
                  <a:lumMod val="75000"/>
                  <a:lumOff val="25000"/>
                </a:schemeClr>
              </a:buClr>
            </a:pPr>
            <a:r>
              <a:rPr lang="en-US" sz="1600" dirty="0"/>
              <a:t>Once app module get start then it handles other modules. So, entry point of Angular application is </a:t>
            </a:r>
            <a:r>
              <a:rPr lang="en-US" sz="1600" dirty="0" err="1"/>
              <a:t>main.ts</a:t>
            </a:r>
            <a:r>
              <a:rPr lang="en-US" sz="1600" dirty="0"/>
              <a:t> file.</a:t>
            </a:r>
          </a:p>
        </p:txBody>
      </p:sp>
      <p:pic>
        <p:nvPicPr>
          <p:cNvPr id="3" name="Picture 2">
            <a:extLst>
              <a:ext uri="{FF2B5EF4-FFF2-40B4-BE49-F238E27FC236}">
                <a16:creationId xmlns:a16="http://schemas.microsoft.com/office/drawing/2014/main" id="{A3D7F448-2F32-A956-25F3-71F6627BB6D5}"/>
              </a:ext>
            </a:extLst>
          </p:cNvPr>
          <p:cNvPicPr>
            <a:picLocks noChangeAspect="1"/>
          </p:cNvPicPr>
          <p:nvPr/>
        </p:nvPicPr>
        <p:blipFill>
          <a:blip r:embed="rId3"/>
          <a:stretch>
            <a:fillRect/>
          </a:stretch>
        </p:blipFill>
        <p:spPr>
          <a:xfrm>
            <a:off x="837708" y="1961105"/>
            <a:ext cx="6410598" cy="1989496"/>
          </a:xfrm>
          <a:prstGeom prst="rect">
            <a:avLst/>
          </a:prstGeom>
          <a:ln>
            <a:noFill/>
          </a:ln>
        </p:spPr>
      </p:pic>
    </p:spTree>
    <p:extLst>
      <p:ext uri="{BB962C8B-B14F-4D97-AF65-F5344CB8AC3E}">
        <p14:creationId xmlns:p14="http://schemas.microsoft.com/office/powerpoint/2010/main" val="25543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(2/4)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Here we will see how angular load first component as a startup component in our application.</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0"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dirty="0"/>
              <a:t>Here we can see </a:t>
            </a:r>
            <a:r>
              <a:rPr lang="en-US" sz="1600" b="1" dirty="0" err="1"/>
              <a:t>bootstrapModule</a:t>
            </a:r>
            <a:r>
              <a:rPr lang="en-US" sz="1600" b="1" dirty="0"/>
              <a:t>(</a:t>
            </a:r>
            <a:r>
              <a:rPr lang="en-US" sz="1600" b="1" dirty="0" err="1"/>
              <a:t>AppModule</a:t>
            </a:r>
            <a:r>
              <a:rPr lang="en-US" sz="1600" b="1" dirty="0"/>
              <a:t>)</a:t>
            </a:r>
            <a:r>
              <a:rPr lang="en-US" sz="1600" dirty="0"/>
              <a:t>. So, angular will load </a:t>
            </a:r>
            <a:r>
              <a:rPr lang="en-US" sz="1600" b="1" dirty="0" err="1"/>
              <a:t>AppModule</a:t>
            </a:r>
            <a:r>
              <a:rPr lang="en-US" sz="1600" dirty="0"/>
              <a:t> first. here we can say Angular will decide which module to be loaded. </a:t>
            </a:r>
          </a:p>
          <a:p>
            <a:pPr marL="342900" lvl="1" indent="-342900">
              <a:lnSpc>
                <a:spcPct val="100000"/>
              </a:lnSpc>
              <a:spcBef>
                <a:spcPts val="600"/>
              </a:spcBef>
              <a:buClr>
                <a:schemeClr val="tx1">
                  <a:lumMod val="75000"/>
                  <a:lumOff val="25000"/>
                </a:schemeClr>
              </a:buClr>
            </a:pPr>
            <a:r>
              <a:rPr lang="en-US" sz="1600" dirty="0"/>
              <a:t>The </a:t>
            </a:r>
            <a:r>
              <a:rPr lang="en-US" sz="1600" b="1" dirty="0" err="1"/>
              <a:t>platformBrowserDynamic</a:t>
            </a:r>
            <a:r>
              <a:rPr lang="en-US" sz="1600" b="1" dirty="0"/>
              <a:t>() </a:t>
            </a:r>
            <a:r>
              <a:rPr lang="en-US" sz="1600" dirty="0"/>
              <a:t>method boots the angular into the browser environment.</a:t>
            </a:r>
          </a:p>
          <a:p>
            <a:pPr marL="342900" lvl="1" indent="-342900">
              <a:lnSpc>
                <a:spcPct val="100000"/>
              </a:lnSpc>
              <a:spcBef>
                <a:spcPts val="600"/>
              </a:spcBef>
              <a:buClr>
                <a:schemeClr val="tx1">
                  <a:lumMod val="75000"/>
                  <a:lumOff val="25000"/>
                </a:schemeClr>
              </a:buClr>
            </a:pPr>
            <a:r>
              <a:rPr lang="en-US" sz="1600" b="1" dirty="0" err="1"/>
              <a:t>bootstrapModule</a:t>
            </a:r>
            <a:r>
              <a:rPr lang="en-US" sz="1600" b="1" dirty="0"/>
              <a:t>()</a:t>
            </a:r>
            <a:r>
              <a:rPr lang="en-US" sz="1600" dirty="0"/>
              <a:t> this function helps to bootstrap our root module, </a:t>
            </a:r>
            <a:r>
              <a:rPr lang="en-US" sz="1600" b="1" dirty="0" err="1"/>
              <a:t>AppModule</a:t>
            </a:r>
            <a:r>
              <a:rPr lang="en-US" sz="1600" dirty="0"/>
              <a:t> is passed as root module as an argument. We can also change this root module but by default </a:t>
            </a:r>
            <a:r>
              <a:rPr lang="en-US" sz="1600" b="1" dirty="0" err="1"/>
              <a:t>AppModule</a:t>
            </a:r>
            <a:r>
              <a:rPr lang="en-US" sz="1600" dirty="0"/>
              <a:t> is our root module.</a:t>
            </a:r>
          </a:p>
          <a:p>
            <a:pPr marL="350838" indent="-350838">
              <a:lnSpc>
                <a:spcPct val="100000"/>
              </a:lnSpc>
              <a:spcBef>
                <a:spcPts val="600"/>
              </a:spcBef>
              <a:buClr>
                <a:schemeClr val="tx1">
                  <a:lumMod val="75000"/>
                  <a:lumOff val="25000"/>
                </a:schemeClr>
              </a:buClr>
              <a:buFont typeface="Wingdings" panose="05000000000000000000" pitchFamily="2" charset="2"/>
              <a:buChar char="§"/>
            </a:pPr>
            <a:r>
              <a:rPr lang="en-US" sz="1600" b="1" dirty="0"/>
              <a:t>Note: In order to replace root module, we will have to add “</a:t>
            </a:r>
            <a:r>
              <a:rPr lang="en-US" sz="1600" b="0" dirty="0">
                <a:solidFill>
                  <a:srgbClr val="C586C0"/>
                </a:solidFill>
                <a:effectLst/>
              </a:rPr>
              <a:t>import</a:t>
            </a:r>
            <a:r>
              <a:rPr lang="en-US" sz="1600" b="0" dirty="0">
                <a:solidFill>
                  <a:srgbClr val="D4D4D4"/>
                </a:solidFill>
                <a:effectLst/>
              </a:rPr>
              <a:t> { </a:t>
            </a:r>
            <a:r>
              <a:rPr lang="en-US" sz="1600" b="0" dirty="0" err="1">
                <a:solidFill>
                  <a:srgbClr val="9CDCFE"/>
                </a:solidFill>
                <a:effectLst/>
              </a:rPr>
              <a:t>BrowserModule</a:t>
            </a:r>
            <a:r>
              <a:rPr lang="en-US" sz="1600" b="0" dirty="0">
                <a:solidFill>
                  <a:srgbClr val="D4D4D4"/>
                </a:solidFill>
                <a:effectLst/>
              </a:rPr>
              <a:t> } </a:t>
            </a:r>
            <a:r>
              <a:rPr lang="en-US" sz="1600" b="0" dirty="0">
                <a:solidFill>
                  <a:srgbClr val="C586C0"/>
                </a:solidFill>
                <a:effectLst/>
              </a:rPr>
              <a:t>from</a:t>
            </a:r>
            <a:r>
              <a:rPr lang="en-US" sz="1600" b="0" dirty="0">
                <a:solidFill>
                  <a:srgbClr val="D4D4D4"/>
                </a:solidFill>
                <a:effectLst/>
              </a:rPr>
              <a:t> </a:t>
            </a:r>
            <a:r>
              <a:rPr lang="en-US" sz="1600" b="0" dirty="0">
                <a:solidFill>
                  <a:srgbClr val="CE9178"/>
                </a:solidFill>
                <a:effectLst/>
              </a:rPr>
              <a:t>'@angular/platform-browser’</a:t>
            </a:r>
            <a:r>
              <a:rPr lang="en-US" sz="1600" b="0" dirty="0">
                <a:solidFill>
                  <a:srgbClr val="D4D4D4"/>
                </a:solidFill>
                <a:effectLst/>
              </a:rPr>
              <a:t>;” </a:t>
            </a:r>
            <a:r>
              <a:rPr lang="en-US" sz="1600" dirty="0"/>
              <a:t>in our module-</a:t>
            </a:r>
            <a:r>
              <a:rPr lang="en-US" sz="1600" dirty="0" err="1"/>
              <a:t>name.module.ts</a:t>
            </a:r>
            <a:r>
              <a:rPr lang="en-US" sz="1600" dirty="0"/>
              <a:t>.</a:t>
            </a:r>
          </a:p>
        </p:txBody>
      </p:sp>
      <p:pic>
        <p:nvPicPr>
          <p:cNvPr id="4" name="Picture 3">
            <a:extLst>
              <a:ext uri="{FF2B5EF4-FFF2-40B4-BE49-F238E27FC236}">
                <a16:creationId xmlns:a16="http://schemas.microsoft.com/office/drawing/2014/main" id="{B4C4B57D-85DD-C1D1-1E7D-2B5673825356}"/>
              </a:ext>
            </a:extLst>
          </p:cNvPr>
          <p:cNvPicPr>
            <a:picLocks noChangeAspect="1"/>
          </p:cNvPicPr>
          <p:nvPr/>
        </p:nvPicPr>
        <p:blipFill>
          <a:blip r:embed="rId3"/>
          <a:stretch>
            <a:fillRect/>
          </a:stretch>
        </p:blipFill>
        <p:spPr>
          <a:xfrm>
            <a:off x="790400" y="1557519"/>
            <a:ext cx="7291389" cy="1283811"/>
          </a:xfrm>
          <a:prstGeom prst="rect">
            <a:avLst/>
          </a:prstGeom>
          <a:ln>
            <a:noFill/>
          </a:ln>
        </p:spPr>
      </p:pic>
    </p:spTree>
    <p:extLst>
      <p:ext uri="{BB962C8B-B14F-4D97-AF65-F5344CB8AC3E}">
        <p14:creationId xmlns:p14="http://schemas.microsoft.com/office/powerpoint/2010/main" val="1688929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(3/4)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If we will press F12 by selecting </a:t>
            </a:r>
            <a:r>
              <a:rPr lang="en-US" sz="1600" dirty="0" err="1"/>
              <a:t>AppModule</a:t>
            </a:r>
            <a:r>
              <a:rPr lang="en-US" sz="1600" dirty="0"/>
              <a:t> then it will open </a:t>
            </a:r>
            <a:r>
              <a:rPr lang="en-US" sz="1600" b="1" dirty="0" err="1"/>
              <a:t>app.module.ts</a:t>
            </a:r>
            <a:r>
              <a:rPr lang="en-US" sz="1600" b="1" dirty="0"/>
              <a:t> </a:t>
            </a:r>
            <a:r>
              <a:rPr lang="en-US" sz="1600" dirty="0"/>
              <a:t>file, where there are declarations, imports, providers and most important is bootstrap component.</a:t>
            </a:r>
          </a:p>
        </p:txBody>
      </p:sp>
      <p:pic>
        <p:nvPicPr>
          <p:cNvPr id="4" name="Picture 3">
            <a:extLst>
              <a:ext uri="{FF2B5EF4-FFF2-40B4-BE49-F238E27FC236}">
                <a16:creationId xmlns:a16="http://schemas.microsoft.com/office/drawing/2014/main" id="{C6D88804-B4C1-B9CC-2E95-675D3DC66FB9}"/>
              </a:ext>
            </a:extLst>
          </p:cNvPr>
          <p:cNvPicPr>
            <a:picLocks noChangeAspect="1"/>
          </p:cNvPicPr>
          <p:nvPr/>
        </p:nvPicPr>
        <p:blipFill>
          <a:blip r:embed="rId3"/>
          <a:stretch>
            <a:fillRect/>
          </a:stretch>
        </p:blipFill>
        <p:spPr>
          <a:xfrm>
            <a:off x="846687" y="1865915"/>
            <a:ext cx="4876021" cy="3755923"/>
          </a:xfrm>
          <a:prstGeom prst="rect">
            <a:avLst/>
          </a:prstGeom>
          <a:ln>
            <a:noFill/>
          </a:ln>
        </p:spPr>
      </p:pic>
    </p:spTree>
    <p:extLst>
      <p:ext uri="{BB962C8B-B14F-4D97-AF65-F5344CB8AC3E}">
        <p14:creationId xmlns:p14="http://schemas.microsoft.com/office/powerpoint/2010/main" val="303254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What is Single Page Application (SPA) ? (1/2)</a:t>
            </a:r>
          </a:p>
        </p:txBody>
      </p:sp>
      <p:sp>
        <p:nvSpPr>
          <p:cNvPr id="8" name="Text Placeholder 2">
            <a:extLst>
              <a:ext uri="{FF2B5EF4-FFF2-40B4-BE49-F238E27FC236}">
                <a16:creationId xmlns:a16="http://schemas.microsoft.com/office/drawing/2014/main" id="{73D37D01-A53D-42BB-B9F5-0AA031DCBE87}"/>
              </a:ext>
            </a:extLst>
          </p:cNvPr>
          <p:cNvSpPr txBox="1">
            <a:spLocks/>
          </p:cNvSpPr>
          <p:nvPr/>
        </p:nvSpPr>
        <p:spPr>
          <a:xfrm>
            <a:off x="466344" y="1234440"/>
            <a:ext cx="11435846" cy="5018876"/>
          </a:xfrm>
          <a:prstGeom prst="rect">
            <a:avLst/>
          </a:prstGeom>
        </p:spPr>
        <p:txBody>
          <a:bodyPr vert="horz" lIns="0" tIns="0" rIns="0" bIns="0" rtlCol="0">
            <a:norm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SPAs are usually used to describe applications that were built for the web. These applications are accessed via a web browser like other websites but offer more dynamic interactions resembling native mobile and desktop applications.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The most notable difference between a regular website and a SPA is the reduced amount of page refreshes. SPAs have a heavier usage of AJAX — a way to communicate with back-end servers without doing a full-page refresh — to get data loaded into the application. As a result, the process of rendering pages happens mostly on the client-side.</a:t>
            </a:r>
          </a:p>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In a SPA, either all necessary code – HTML, JavaScript and CSS – is retrieved with a single page load or the appropriate resources are dynamically loaded and added to the page as necessary, usually in response to user actions.</a:t>
            </a:r>
          </a:p>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The page does not reload at any point in the process, nor does control transfer to another page, although the location hash or the HTML5 History API can be used to provide the perception and navigability of separate logical pages in the application.</a:t>
            </a:r>
          </a:p>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The main page consists of a place holder which displays the child pages.</a:t>
            </a:r>
          </a:p>
        </p:txBody>
      </p:sp>
    </p:spTree>
    <p:extLst>
      <p:ext uri="{BB962C8B-B14F-4D97-AF65-F5344CB8AC3E}">
        <p14:creationId xmlns:p14="http://schemas.microsoft.com/office/powerpoint/2010/main" val="2921744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(4/4)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If we will press F12 by selecting </a:t>
            </a:r>
            <a:r>
              <a:rPr lang="en-US" sz="1600" dirty="0" err="1"/>
              <a:t>AppModule</a:t>
            </a:r>
            <a:r>
              <a:rPr lang="en-US" sz="1600" dirty="0"/>
              <a:t> then it will open </a:t>
            </a:r>
            <a:r>
              <a:rPr lang="en-US" sz="1600" b="1" dirty="0" err="1"/>
              <a:t>app.module.ts</a:t>
            </a:r>
            <a:r>
              <a:rPr lang="en-US" sz="1600" dirty="0"/>
              <a:t> file, where there are declarations, imports, providers and most important is </a:t>
            </a:r>
            <a:r>
              <a:rPr lang="en-US" sz="1600" b="1" dirty="0"/>
              <a:t>bootstrap</a:t>
            </a:r>
            <a:r>
              <a:rPr lang="en-US" sz="1600" dirty="0"/>
              <a:t> component.</a:t>
            </a:r>
          </a:p>
          <a:p>
            <a:pPr marL="342900" lvl="1" indent="-342900">
              <a:lnSpc>
                <a:spcPct val="100000"/>
              </a:lnSpc>
              <a:spcBef>
                <a:spcPts val="600"/>
              </a:spcBef>
              <a:buClr>
                <a:schemeClr val="tx1">
                  <a:lumMod val="75000"/>
                  <a:lumOff val="25000"/>
                </a:schemeClr>
              </a:buClr>
            </a:pPr>
            <a:r>
              <a:rPr lang="en-US" sz="1600" dirty="0"/>
              <a:t>In array of bootstrap, we can specify which components should get loaded at the time of bootstrapping.</a:t>
            </a:r>
          </a:p>
        </p:txBody>
      </p:sp>
      <p:pic>
        <p:nvPicPr>
          <p:cNvPr id="3" name="Picture 2">
            <a:extLst>
              <a:ext uri="{FF2B5EF4-FFF2-40B4-BE49-F238E27FC236}">
                <a16:creationId xmlns:a16="http://schemas.microsoft.com/office/drawing/2014/main" id="{7E430021-BC21-5B19-0887-CBCC2C55D334}"/>
              </a:ext>
            </a:extLst>
          </p:cNvPr>
          <p:cNvPicPr>
            <a:picLocks noChangeAspect="1"/>
          </p:cNvPicPr>
          <p:nvPr/>
        </p:nvPicPr>
        <p:blipFill>
          <a:blip r:embed="rId3"/>
          <a:stretch>
            <a:fillRect/>
          </a:stretch>
        </p:blipFill>
        <p:spPr>
          <a:xfrm>
            <a:off x="846687" y="2123803"/>
            <a:ext cx="4876021" cy="3755923"/>
          </a:xfrm>
          <a:prstGeom prst="rect">
            <a:avLst/>
          </a:prstGeom>
          <a:ln>
            <a:noFill/>
          </a:ln>
        </p:spPr>
      </p:pic>
    </p:spTree>
    <p:extLst>
      <p:ext uri="{BB962C8B-B14F-4D97-AF65-F5344CB8AC3E}">
        <p14:creationId xmlns:p14="http://schemas.microsoft.com/office/powerpoint/2010/main" val="1963790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287533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b="1" dirty="0">
                <a:solidFill>
                  <a:schemeClr val="bg1"/>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3128488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CCDA8312-E8F3-8589-9CBD-D05CB4DA5B7E}"/>
              </a:ext>
            </a:extLst>
          </p:cNvPr>
          <p:cNvGrpSpPr/>
          <p:nvPr/>
        </p:nvGrpSpPr>
        <p:grpSpPr>
          <a:xfrm>
            <a:off x="206828" y="621594"/>
            <a:ext cx="11582400" cy="6010522"/>
            <a:chOff x="0" y="524324"/>
            <a:chExt cx="12075886" cy="6516238"/>
          </a:xfrm>
        </p:grpSpPr>
        <p:sp>
          <p:nvSpPr>
            <p:cNvPr id="4" name="Rectangle 3">
              <a:extLst>
                <a:ext uri="{FF2B5EF4-FFF2-40B4-BE49-F238E27FC236}">
                  <a16:creationId xmlns:a16="http://schemas.microsoft.com/office/drawing/2014/main" id="{2B051980-0AAC-BB71-BF58-02B1F5B31EFD}"/>
                </a:ext>
              </a:extLst>
            </p:cNvPr>
            <p:cNvSpPr/>
            <p:nvPr/>
          </p:nvSpPr>
          <p:spPr>
            <a:xfrm>
              <a:off x="4528457" y="972457"/>
              <a:ext cx="3396343" cy="88537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t>Bootstrapping</a:t>
              </a:r>
            </a:p>
            <a:p>
              <a:pPr algn="ctr"/>
              <a:r>
                <a:rPr lang="en-US" sz="1600" dirty="0"/>
                <a:t>main.ts</a:t>
              </a:r>
            </a:p>
          </p:txBody>
        </p:sp>
        <p:sp>
          <p:nvSpPr>
            <p:cNvPr id="5" name="Oval 4">
              <a:extLst>
                <a:ext uri="{FF2B5EF4-FFF2-40B4-BE49-F238E27FC236}">
                  <a16:creationId xmlns:a16="http://schemas.microsoft.com/office/drawing/2014/main" id="{DCC3163F-57FE-7F31-78AE-8799789B8785}"/>
                </a:ext>
              </a:extLst>
            </p:cNvPr>
            <p:cNvSpPr/>
            <p:nvPr/>
          </p:nvSpPr>
          <p:spPr>
            <a:xfrm>
              <a:off x="4949375" y="2423885"/>
              <a:ext cx="2583542" cy="2090057"/>
            </a:xfrm>
            <a:prstGeom prst="ellipse">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NgModules</a:t>
              </a:r>
            </a:p>
            <a:p>
              <a:pPr algn="ctr"/>
              <a:r>
                <a:rPr lang="en-US" sz="1600" dirty="0"/>
                <a:t>(It works like manager. It also requires some stuffs which can import)</a:t>
              </a:r>
            </a:p>
            <a:p>
              <a:pPr algn="ctr"/>
              <a:endParaRPr lang="en-US" sz="1600" dirty="0"/>
            </a:p>
          </p:txBody>
        </p:sp>
        <p:cxnSp>
          <p:nvCxnSpPr>
            <p:cNvPr id="6" name="Straight Arrow Connector 5">
              <a:extLst>
                <a:ext uri="{FF2B5EF4-FFF2-40B4-BE49-F238E27FC236}">
                  <a16:creationId xmlns:a16="http://schemas.microsoft.com/office/drawing/2014/main" id="{18B26AE6-EE37-32FC-89F0-2BDB2BE2AF49}"/>
                </a:ext>
              </a:extLst>
            </p:cNvPr>
            <p:cNvCxnSpPr>
              <a:cxnSpLocks/>
            </p:cNvCxnSpPr>
            <p:nvPr/>
          </p:nvCxnSpPr>
          <p:spPr>
            <a:xfrm>
              <a:off x="6313713" y="1857829"/>
              <a:ext cx="0" cy="56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0CD4102-E565-B12B-61BD-1DBFC8F9F673}"/>
                </a:ext>
              </a:extLst>
            </p:cNvPr>
            <p:cNvSpPr/>
            <p:nvPr/>
          </p:nvSpPr>
          <p:spPr>
            <a:xfrm>
              <a:off x="8098970" y="2423885"/>
              <a:ext cx="2583542" cy="1135743"/>
            </a:xfrm>
            <a:prstGeom prst="rect">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tx1">
                      <a:lumMod val="75000"/>
                      <a:lumOff val="25000"/>
                    </a:schemeClr>
                  </a:solidFill>
                </a:rPr>
                <a:t>Imports</a:t>
              </a:r>
            </a:p>
            <a:p>
              <a:pPr algn="ctr"/>
              <a:r>
                <a:rPr lang="en-US" sz="1600" dirty="0">
                  <a:solidFill>
                    <a:schemeClr val="tx1">
                      <a:lumMod val="75000"/>
                      <a:lumOff val="25000"/>
                    </a:schemeClr>
                  </a:solidFill>
                </a:rPr>
                <a:t>(When we requires features from other modules )</a:t>
              </a:r>
            </a:p>
          </p:txBody>
        </p:sp>
        <p:cxnSp>
          <p:nvCxnSpPr>
            <p:cNvPr id="8" name="Straight Arrow Connector 7">
              <a:extLst>
                <a:ext uri="{FF2B5EF4-FFF2-40B4-BE49-F238E27FC236}">
                  <a16:creationId xmlns:a16="http://schemas.microsoft.com/office/drawing/2014/main" id="{7C522C0D-8F3D-26AA-5059-23AF034605AA}"/>
                </a:ext>
              </a:extLst>
            </p:cNvPr>
            <p:cNvCxnSpPr>
              <a:stCxn id="5" idx="6"/>
              <a:endCxn id="7" idx="1"/>
            </p:cNvCxnSpPr>
            <p:nvPr/>
          </p:nvCxnSpPr>
          <p:spPr>
            <a:xfrm flipV="1">
              <a:off x="7532917" y="2991757"/>
              <a:ext cx="566053" cy="477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93DEAB-8040-6790-2FAB-CA7C1C0567DA}"/>
                </a:ext>
              </a:extLst>
            </p:cNvPr>
            <p:cNvSpPr/>
            <p:nvPr/>
          </p:nvSpPr>
          <p:spPr>
            <a:xfrm>
              <a:off x="8098970" y="3768272"/>
              <a:ext cx="2583542" cy="1335314"/>
            </a:xfrm>
            <a:prstGeom prst="rect">
              <a:avLst/>
            </a:prstGeom>
            <a:solidFill>
              <a:schemeClr val="accent2">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solidFill>
                    <a:schemeClr val="tx1"/>
                  </a:solidFill>
                </a:rPr>
                <a:t>Exports</a:t>
              </a:r>
            </a:p>
            <a:p>
              <a:pPr algn="ctr"/>
              <a:r>
                <a:rPr lang="en-US" sz="1600" dirty="0">
                  <a:solidFill>
                    <a:schemeClr val="tx1"/>
                  </a:solidFill>
                </a:rPr>
                <a:t>(When we have to share some features to other modules)</a:t>
              </a:r>
            </a:p>
          </p:txBody>
        </p:sp>
        <p:cxnSp>
          <p:nvCxnSpPr>
            <p:cNvPr id="10" name="Straight Arrow Connector 9">
              <a:extLst>
                <a:ext uri="{FF2B5EF4-FFF2-40B4-BE49-F238E27FC236}">
                  <a16:creationId xmlns:a16="http://schemas.microsoft.com/office/drawing/2014/main" id="{FFE8CC85-FFDE-A7A1-F5C8-F73B0CF2DA76}"/>
                </a:ext>
              </a:extLst>
            </p:cNvPr>
            <p:cNvCxnSpPr>
              <a:stCxn id="5" idx="6"/>
            </p:cNvCxnSpPr>
            <p:nvPr/>
          </p:nvCxnSpPr>
          <p:spPr>
            <a:xfrm>
              <a:off x="7532917" y="3468914"/>
              <a:ext cx="566053" cy="33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072E70E-BFF7-FBB9-4B2B-54A3C28B1CF1}"/>
                </a:ext>
              </a:extLst>
            </p:cNvPr>
            <p:cNvSpPr/>
            <p:nvPr/>
          </p:nvSpPr>
          <p:spPr>
            <a:xfrm>
              <a:off x="4949375" y="5326743"/>
              <a:ext cx="7126511" cy="1335314"/>
            </a:xfrm>
            <a:prstGeom prst="rect">
              <a:avLst/>
            </a:prstGeom>
            <a:solidFill>
              <a:schemeClr val="accent2">
                <a:lumMod val="20000"/>
                <a:lumOff val="8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r"/>
              <a:r>
                <a:rPr lang="en-US" sz="1600" b="1" dirty="0">
                  <a:solidFill>
                    <a:schemeClr val="tx1"/>
                  </a:solidFill>
                </a:rPr>
                <a:t>View</a:t>
              </a:r>
            </a:p>
            <a:p>
              <a:pPr algn="r"/>
              <a:r>
                <a:rPr lang="en-US" sz="1600" dirty="0">
                  <a:solidFill>
                    <a:schemeClr val="tx1"/>
                  </a:solidFill>
                </a:rPr>
                <a:t>Html</a:t>
              </a:r>
            </a:p>
            <a:p>
              <a:pPr algn="r"/>
              <a:r>
                <a:rPr lang="en-US" sz="1600" dirty="0">
                  <a:solidFill>
                    <a:schemeClr val="tx1"/>
                  </a:solidFill>
                </a:rPr>
                <a:t>+</a:t>
              </a:r>
            </a:p>
            <a:p>
              <a:pPr algn="r"/>
              <a:r>
                <a:rPr lang="en-US" sz="1600" dirty="0">
                  <a:solidFill>
                    <a:schemeClr val="tx1"/>
                  </a:solidFill>
                </a:rPr>
                <a:t>Angular Markup</a:t>
              </a:r>
            </a:p>
            <a:p>
              <a:pPr algn="r"/>
              <a:r>
                <a:rPr lang="en-US" sz="1600" dirty="0">
                  <a:solidFill>
                    <a:schemeClr val="tx1"/>
                  </a:solidFill>
                </a:rPr>
                <a:t>(directives, pipes)</a:t>
              </a:r>
            </a:p>
          </p:txBody>
        </p:sp>
        <p:cxnSp>
          <p:nvCxnSpPr>
            <p:cNvPr id="12" name="Straight Arrow Connector 11">
              <a:extLst>
                <a:ext uri="{FF2B5EF4-FFF2-40B4-BE49-F238E27FC236}">
                  <a16:creationId xmlns:a16="http://schemas.microsoft.com/office/drawing/2014/main" id="{0C9D3294-706F-CBD2-6B29-495F43A735DA}"/>
                </a:ext>
              </a:extLst>
            </p:cNvPr>
            <p:cNvCxnSpPr>
              <a:stCxn id="5" idx="4"/>
            </p:cNvCxnSpPr>
            <p:nvPr/>
          </p:nvCxnSpPr>
          <p:spPr>
            <a:xfrm>
              <a:off x="6241146" y="4513942"/>
              <a:ext cx="0" cy="81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1E984AB-86CB-7719-4D7F-142F9824ED26}"/>
                </a:ext>
              </a:extLst>
            </p:cNvPr>
            <p:cNvSpPr/>
            <p:nvPr/>
          </p:nvSpPr>
          <p:spPr>
            <a:xfrm>
              <a:off x="4702624" y="4920342"/>
              <a:ext cx="1886858" cy="37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Declaration</a:t>
              </a:r>
            </a:p>
          </p:txBody>
        </p:sp>
        <p:sp>
          <p:nvSpPr>
            <p:cNvPr id="14" name="Rectangle 13">
              <a:extLst>
                <a:ext uri="{FF2B5EF4-FFF2-40B4-BE49-F238E27FC236}">
                  <a16:creationId xmlns:a16="http://schemas.microsoft.com/office/drawing/2014/main" id="{1DDFE804-59BA-2093-7420-4F50A5A6B695}"/>
                </a:ext>
              </a:extLst>
            </p:cNvPr>
            <p:cNvSpPr/>
            <p:nvPr/>
          </p:nvSpPr>
          <p:spPr>
            <a:xfrm>
              <a:off x="5094514" y="5500914"/>
              <a:ext cx="2075537" cy="1030513"/>
            </a:xfrm>
            <a:prstGeom prst="rect">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rPr>
                <a:t>Component</a:t>
              </a:r>
            </a:p>
            <a:p>
              <a:pPr algn="ctr"/>
              <a:r>
                <a:rPr lang="en-US" sz="1600" b="1" dirty="0">
                  <a:solidFill>
                    <a:schemeClr val="tx1"/>
                  </a:solidFill>
                </a:rPr>
                <a:t>(App-Component)</a:t>
              </a:r>
            </a:p>
          </p:txBody>
        </p:sp>
        <p:sp>
          <p:nvSpPr>
            <p:cNvPr id="15" name="Rectangle 14">
              <a:extLst>
                <a:ext uri="{FF2B5EF4-FFF2-40B4-BE49-F238E27FC236}">
                  <a16:creationId xmlns:a16="http://schemas.microsoft.com/office/drawing/2014/main" id="{0D7C4B69-E0DB-A0EE-3974-4C33D6FF44B4}"/>
                </a:ext>
              </a:extLst>
            </p:cNvPr>
            <p:cNvSpPr/>
            <p:nvPr/>
          </p:nvSpPr>
          <p:spPr>
            <a:xfrm>
              <a:off x="7532917" y="5515429"/>
              <a:ext cx="1901369" cy="1015998"/>
            </a:xfrm>
            <a:prstGeom prst="rect">
              <a:avLst/>
            </a:prstGeom>
            <a:solidFill>
              <a:schemeClr val="accent2">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solidFill>
                    <a:schemeClr val="tx1"/>
                  </a:solidFill>
                </a:rPr>
                <a:t>Template</a:t>
              </a:r>
            </a:p>
          </p:txBody>
        </p:sp>
        <p:cxnSp>
          <p:nvCxnSpPr>
            <p:cNvPr id="16" name="Straight Connector 15">
              <a:extLst>
                <a:ext uri="{FF2B5EF4-FFF2-40B4-BE49-F238E27FC236}">
                  <a16:creationId xmlns:a16="http://schemas.microsoft.com/office/drawing/2014/main" id="{A421242E-33AC-D7DD-F384-A54A5E3CBAAF}"/>
                </a:ext>
              </a:extLst>
            </p:cNvPr>
            <p:cNvCxnSpPr>
              <a:stCxn id="14" idx="3"/>
              <a:endCxn id="15" idx="1"/>
            </p:cNvCxnSpPr>
            <p:nvPr/>
          </p:nvCxnSpPr>
          <p:spPr>
            <a:xfrm>
              <a:off x="7170051" y="6016171"/>
              <a:ext cx="362866" cy="7257"/>
            </a:xfrm>
            <a:prstGeom prst="line">
              <a:avLst/>
            </a:prstGeom>
          </p:spPr>
          <p:style>
            <a:lnRef idx="2">
              <a:schemeClr val="dk1"/>
            </a:lnRef>
            <a:fillRef idx="0">
              <a:schemeClr val="dk1"/>
            </a:fillRef>
            <a:effectRef idx="1">
              <a:schemeClr val="dk1"/>
            </a:effectRef>
            <a:fontRef idx="minor">
              <a:schemeClr val="tx1"/>
            </a:fontRef>
          </p:style>
        </p:cxnSp>
        <p:sp>
          <p:nvSpPr>
            <p:cNvPr id="17" name="Arrow: Curved Down 16">
              <a:extLst>
                <a:ext uri="{FF2B5EF4-FFF2-40B4-BE49-F238E27FC236}">
                  <a16:creationId xmlns:a16="http://schemas.microsoft.com/office/drawing/2014/main" id="{E02C513F-7E18-4E5A-AD48-3CF9A7A6BB5A}"/>
                </a:ext>
              </a:extLst>
            </p:cNvPr>
            <p:cNvSpPr/>
            <p:nvPr/>
          </p:nvSpPr>
          <p:spPr>
            <a:xfrm>
              <a:off x="6908806" y="5290456"/>
              <a:ext cx="1190164" cy="2104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 name="Arrow: Curved Up 17">
              <a:extLst>
                <a:ext uri="{FF2B5EF4-FFF2-40B4-BE49-F238E27FC236}">
                  <a16:creationId xmlns:a16="http://schemas.microsoft.com/office/drawing/2014/main" id="{E0688B1E-8B4D-E306-B19D-FE5856A91822}"/>
                </a:ext>
              </a:extLst>
            </p:cNvPr>
            <p:cNvSpPr/>
            <p:nvPr/>
          </p:nvSpPr>
          <p:spPr>
            <a:xfrm rot="10800000" flipV="1">
              <a:off x="6908806" y="6553199"/>
              <a:ext cx="1190164" cy="28303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9" name="Oval 18">
              <a:extLst>
                <a:ext uri="{FF2B5EF4-FFF2-40B4-BE49-F238E27FC236}">
                  <a16:creationId xmlns:a16="http://schemas.microsoft.com/office/drawing/2014/main" id="{D2C17740-B37A-02D7-B6E6-AB024B14264F}"/>
                </a:ext>
              </a:extLst>
            </p:cNvPr>
            <p:cNvSpPr/>
            <p:nvPr/>
          </p:nvSpPr>
          <p:spPr>
            <a:xfrm>
              <a:off x="6241146" y="4586511"/>
              <a:ext cx="1727185" cy="55154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Property Binding</a:t>
              </a:r>
            </a:p>
          </p:txBody>
        </p:sp>
        <p:sp>
          <p:nvSpPr>
            <p:cNvPr id="20" name="Oval 19">
              <a:extLst>
                <a:ext uri="{FF2B5EF4-FFF2-40B4-BE49-F238E27FC236}">
                  <a16:creationId xmlns:a16="http://schemas.microsoft.com/office/drawing/2014/main" id="{8A5D13C3-F5C2-787C-0A45-798F749B6500}"/>
                </a:ext>
              </a:extLst>
            </p:cNvPr>
            <p:cNvSpPr/>
            <p:nvPr/>
          </p:nvSpPr>
          <p:spPr>
            <a:xfrm>
              <a:off x="4528458" y="6466113"/>
              <a:ext cx="2264234" cy="57444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Event Binding</a:t>
              </a:r>
            </a:p>
          </p:txBody>
        </p:sp>
        <p:sp>
          <p:nvSpPr>
            <p:cNvPr id="21" name="Rectangle 20">
              <a:extLst>
                <a:ext uri="{FF2B5EF4-FFF2-40B4-BE49-F238E27FC236}">
                  <a16:creationId xmlns:a16="http://schemas.microsoft.com/office/drawing/2014/main" id="{5B8F0E68-5CCD-9C07-3D86-EB487968A3EB}"/>
                </a:ext>
              </a:extLst>
            </p:cNvPr>
            <p:cNvSpPr/>
            <p:nvPr/>
          </p:nvSpPr>
          <p:spPr>
            <a:xfrm>
              <a:off x="2859315" y="2431137"/>
              <a:ext cx="783770" cy="2090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dirty="0"/>
            </a:p>
          </p:txBody>
        </p:sp>
        <p:sp>
          <p:nvSpPr>
            <p:cNvPr id="22" name="Oval 21">
              <a:extLst>
                <a:ext uri="{FF2B5EF4-FFF2-40B4-BE49-F238E27FC236}">
                  <a16:creationId xmlns:a16="http://schemas.microsoft.com/office/drawing/2014/main" id="{6B3F0BD3-6671-AEE3-BD5A-917F22F94F6B}"/>
                </a:ext>
              </a:extLst>
            </p:cNvPr>
            <p:cNvSpPr/>
            <p:nvPr/>
          </p:nvSpPr>
          <p:spPr>
            <a:xfrm>
              <a:off x="3145983" y="2510969"/>
              <a:ext cx="275768" cy="4209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3" name="Oval 22">
              <a:extLst>
                <a:ext uri="{FF2B5EF4-FFF2-40B4-BE49-F238E27FC236}">
                  <a16:creationId xmlns:a16="http://schemas.microsoft.com/office/drawing/2014/main" id="{F7DF045D-D900-132C-440F-DDF4DCA7D33E}"/>
                </a:ext>
              </a:extLst>
            </p:cNvPr>
            <p:cNvSpPr/>
            <p:nvPr/>
          </p:nvSpPr>
          <p:spPr>
            <a:xfrm>
              <a:off x="3164119" y="3148776"/>
              <a:ext cx="275768" cy="4209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4" name="Oval 23">
              <a:extLst>
                <a:ext uri="{FF2B5EF4-FFF2-40B4-BE49-F238E27FC236}">
                  <a16:creationId xmlns:a16="http://schemas.microsoft.com/office/drawing/2014/main" id="{C58E4C62-8E16-2E66-B4BF-D1DB11DF0819}"/>
                </a:ext>
              </a:extLst>
            </p:cNvPr>
            <p:cNvSpPr/>
            <p:nvPr/>
          </p:nvSpPr>
          <p:spPr>
            <a:xfrm>
              <a:off x="3156866" y="3975268"/>
              <a:ext cx="275768" cy="4209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5" name="Rectangle 24">
              <a:extLst>
                <a:ext uri="{FF2B5EF4-FFF2-40B4-BE49-F238E27FC236}">
                  <a16:creationId xmlns:a16="http://schemas.microsoft.com/office/drawing/2014/main" id="{19521517-BB8C-D653-3AB1-664F602BF0AC}"/>
                </a:ext>
              </a:extLst>
            </p:cNvPr>
            <p:cNvSpPr/>
            <p:nvPr/>
          </p:nvSpPr>
          <p:spPr>
            <a:xfrm>
              <a:off x="2579927" y="1902193"/>
              <a:ext cx="1429645" cy="442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Provider</a:t>
              </a:r>
            </a:p>
          </p:txBody>
        </p:sp>
        <p:sp>
          <p:nvSpPr>
            <p:cNvPr id="26" name="Cloud 25">
              <a:extLst>
                <a:ext uri="{FF2B5EF4-FFF2-40B4-BE49-F238E27FC236}">
                  <a16:creationId xmlns:a16="http://schemas.microsoft.com/office/drawing/2014/main" id="{D0E1BE62-3F80-4E3B-588C-818429D7585D}"/>
                </a:ext>
              </a:extLst>
            </p:cNvPr>
            <p:cNvSpPr/>
            <p:nvPr/>
          </p:nvSpPr>
          <p:spPr>
            <a:xfrm>
              <a:off x="2191657" y="1146629"/>
              <a:ext cx="1817915" cy="73858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Services blueprint</a:t>
              </a:r>
            </a:p>
          </p:txBody>
        </p:sp>
        <p:cxnSp>
          <p:nvCxnSpPr>
            <p:cNvPr id="27" name="Straight Arrow Connector 26">
              <a:extLst>
                <a:ext uri="{FF2B5EF4-FFF2-40B4-BE49-F238E27FC236}">
                  <a16:creationId xmlns:a16="http://schemas.microsoft.com/office/drawing/2014/main" id="{2E395FF8-119F-35BA-F170-AFBF625418E1}"/>
                </a:ext>
              </a:extLst>
            </p:cNvPr>
            <p:cNvCxnSpPr>
              <a:stCxn id="5" idx="2"/>
              <a:endCxn id="21" idx="3"/>
            </p:cNvCxnSpPr>
            <p:nvPr/>
          </p:nvCxnSpPr>
          <p:spPr>
            <a:xfrm flipH="1">
              <a:off x="3643085" y="3468914"/>
              <a:ext cx="1306290" cy="7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4861687-E5F2-4B5F-FFB5-B334C36945E8}"/>
                </a:ext>
              </a:extLst>
            </p:cNvPr>
            <p:cNvSpPr/>
            <p:nvPr/>
          </p:nvSpPr>
          <p:spPr>
            <a:xfrm>
              <a:off x="1030514" y="2337210"/>
              <a:ext cx="881746" cy="217673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Rectangle 28">
              <a:extLst>
                <a:ext uri="{FF2B5EF4-FFF2-40B4-BE49-F238E27FC236}">
                  <a16:creationId xmlns:a16="http://schemas.microsoft.com/office/drawing/2014/main" id="{2420D1F2-4FCB-618D-C087-A8256988DE8C}"/>
                </a:ext>
              </a:extLst>
            </p:cNvPr>
            <p:cNvSpPr/>
            <p:nvPr/>
          </p:nvSpPr>
          <p:spPr>
            <a:xfrm>
              <a:off x="772900" y="1938481"/>
              <a:ext cx="1429645" cy="442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Injector</a:t>
              </a:r>
            </a:p>
          </p:txBody>
        </p:sp>
        <p:sp>
          <p:nvSpPr>
            <p:cNvPr id="30" name="Oval 29">
              <a:extLst>
                <a:ext uri="{FF2B5EF4-FFF2-40B4-BE49-F238E27FC236}">
                  <a16:creationId xmlns:a16="http://schemas.microsoft.com/office/drawing/2014/main" id="{FCF16A4D-E0AE-C96D-CADC-BE3E11D248F4}"/>
                </a:ext>
              </a:extLst>
            </p:cNvPr>
            <p:cNvSpPr/>
            <p:nvPr/>
          </p:nvSpPr>
          <p:spPr>
            <a:xfrm>
              <a:off x="1349827" y="2510969"/>
              <a:ext cx="286668" cy="4426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31" name="Oval 30">
              <a:extLst>
                <a:ext uri="{FF2B5EF4-FFF2-40B4-BE49-F238E27FC236}">
                  <a16:creationId xmlns:a16="http://schemas.microsoft.com/office/drawing/2014/main" id="{431E027E-5B65-8F02-E8F9-0A5F7BC9D936}"/>
                </a:ext>
              </a:extLst>
            </p:cNvPr>
            <p:cNvSpPr/>
            <p:nvPr/>
          </p:nvSpPr>
          <p:spPr>
            <a:xfrm>
              <a:off x="1371596" y="3200396"/>
              <a:ext cx="286668" cy="4426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32" name="Oval 31">
              <a:extLst>
                <a:ext uri="{FF2B5EF4-FFF2-40B4-BE49-F238E27FC236}">
                  <a16:creationId xmlns:a16="http://schemas.microsoft.com/office/drawing/2014/main" id="{1EE12B0D-A531-78C6-F1F8-2322CD888841}"/>
                </a:ext>
              </a:extLst>
            </p:cNvPr>
            <p:cNvSpPr/>
            <p:nvPr/>
          </p:nvSpPr>
          <p:spPr>
            <a:xfrm>
              <a:off x="1364341" y="3933368"/>
              <a:ext cx="286668" cy="4426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cxnSp>
          <p:nvCxnSpPr>
            <p:cNvPr id="33" name="Straight Arrow Connector 32">
              <a:extLst>
                <a:ext uri="{FF2B5EF4-FFF2-40B4-BE49-F238E27FC236}">
                  <a16:creationId xmlns:a16="http://schemas.microsoft.com/office/drawing/2014/main" id="{8C9BC2A5-147F-10D8-78B2-CA2ABA100A25}"/>
                </a:ext>
              </a:extLst>
            </p:cNvPr>
            <p:cNvCxnSpPr>
              <a:endCxn id="30" idx="2"/>
            </p:cNvCxnSpPr>
            <p:nvPr/>
          </p:nvCxnSpPr>
          <p:spPr>
            <a:xfrm flipV="1">
              <a:off x="508000" y="2732312"/>
              <a:ext cx="841827" cy="626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26E1305-6AE2-459A-EF01-36C404A5E49E}"/>
                </a:ext>
              </a:extLst>
            </p:cNvPr>
            <p:cNvCxnSpPr>
              <a:endCxn id="31" idx="2"/>
            </p:cNvCxnSpPr>
            <p:nvPr/>
          </p:nvCxnSpPr>
          <p:spPr>
            <a:xfrm>
              <a:off x="562441" y="3359233"/>
              <a:ext cx="809155" cy="62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7D5D1F-A158-5CA3-8334-4D2DE67DD6B4}"/>
                </a:ext>
              </a:extLst>
            </p:cNvPr>
            <p:cNvCxnSpPr>
              <a:cxnSpLocks/>
            </p:cNvCxnSpPr>
            <p:nvPr/>
          </p:nvCxnSpPr>
          <p:spPr>
            <a:xfrm>
              <a:off x="527966" y="3323082"/>
              <a:ext cx="821862" cy="731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D5B342E6-6D47-A08F-3733-1DAB0729C6CF}"/>
                </a:ext>
              </a:extLst>
            </p:cNvPr>
            <p:cNvSpPr/>
            <p:nvPr/>
          </p:nvSpPr>
          <p:spPr>
            <a:xfrm>
              <a:off x="0" y="2431137"/>
              <a:ext cx="1128493" cy="62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Service</a:t>
              </a:r>
            </a:p>
            <a:p>
              <a:pPr algn="ctr"/>
              <a:r>
                <a:rPr lang="en-US" sz="1600" b="1" dirty="0">
                  <a:solidFill>
                    <a:schemeClr val="tx1"/>
                  </a:solidFill>
                </a:rPr>
                <a:t>Instances</a:t>
              </a:r>
            </a:p>
          </p:txBody>
        </p:sp>
        <p:cxnSp>
          <p:nvCxnSpPr>
            <p:cNvPr id="37" name="Straight Arrow Connector 36">
              <a:extLst>
                <a:ext uri="{FF2B5EF4-FFF2-40B4-BE49-F238E27FC236}">
                  <a16:creationId xmlns:a16="http://schemas.microsoft.com/office/drawing/2014/main" id="{4E625A6E-BD90-1408-A586-42EBA2D5CB28}"/>
                </a:ext>
              </a:extLst>
            </p:cNvPr>
            <p:cNvCxnSpPr>
              <a:stCxn id="24" idx="2"/>
              <a:endCxn id="32" idx="6"/>
            </p:cNvCxnSpPr>
            <p:nvPr/>
          </p:nvCxnSpPr>
          <p:spPr>
            <a:xfrm flipH="1" flipV="1">
              <a:off x="1651009" y="4154711"/>
              <a:ext cx="1505857" cy="31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E31331E1-1326-752E-8D76-123A8D2B6390}"/>
                </a:ext>
              </a:extLst>
            </p:cNvPr>
            <p:cNvSpPr/>
            <p:nvPr/>
          </p:nvSpPr>
          <p:spPr>
            <a:xfrm>
              <a:off x="1349827" y="4702629"/>
              <a:ext cx="3381828" cy="5906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Create a service instance from blueprint provided by provider</a:t>
              </a:r>
            </a:p>
          </p:txBody>
        </p:sp>
        <p:cxnSp>
          <p:nvCxnSpPr>
            <p:cNvPr id="39" name="Straight Arrow Connector 38">
              <a:extLst>
                <a:ext uri="{FF2B5EF4-FFF2-40B4-BE49-F238E27FC236}">
                  <a16:creationId xmlns:a16="http://schemas.microsoft.com/office/drawing/2014/main" id="{206E679F-CC89-48FA-6711-D653C55A3757}"/>
                </a:ext>
              </a:extLst>
            </p:cNvPr>
            <p:cNvCxnSpPr>
              <a:cxnSpLocks/>
            </p:cNvCxnSpPr>
            <p:nvPr/>
          </p:nvCxnSpPr>
          <p:spPr>
            <a:xfrm>
              <a:off x="1030514" y="4498604"/>
              <a:ext cx="0" cy="15175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AEAF4EDA-2A8D-CCFF-09A3-EFD3D2258352}"/>
                </a:ext>
              </a:extLst>
            </p:cNvPr>
            <p:cNvCxnSpPr>
              <a:endCxn id="11" idx="1"/>
            </p:cNvCxnSpPr>
            <p:nvPr/>
          </p:nvCxnSpPr>
          <p:spPr>
            <a:xfrm flipV="1">
              <a:off x="1030514" y="5994400"/>
              <a:ext cx="3918861" cy="21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24B47CBC-269B-1E7B-9DD4-3C5D78DC5E4E}"/>
                </a:ext>
              </a:extLst>
            </p:cNvPr>
            <p:cNvSpPr/>
            <p:nvPr/>
          </p:nvSpPr>
          <p:spPr>
            <a:xfrm>
              <a:off x="0" y="6100762"/>
              <a:ext cx="4412337" cy="7169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When service will be required by component then it will be injected by injector</a:t>
              </a:r>
            </a:p>
          </p:txBody>
        </p:sp>
        <p:sp>
          <p:nvSpPr>
            <p:cNvPr id="42" name="Rectangle 41">
              <a:extLst>
                <a:ext uri="{FF2B5EF4-FFF2-40B4-BE49-F238E27FC236}">
                  <a16:creationId xmlns:a16="http://schemas.microsoft.com/office/drawing/2014/main" id="{114CBC3E-B2B7-9418-565E-CFF1CE7113BE}"/>
                </a:ext>
              </a:extLst>
            </p:cNvPr>
            <p:cNvSpPr/>
            <p:nvPr/>
          </p:nvSpPr>
          <p:spPr>
            <a:xfrm>
              <a:off x="1082774" y="574765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ectangle 42">
              <a:extLst>
                <a:ext uri="{FF2B5EF4-FFF2-40B4-BE49-F238E27FC236}">
                  <a16:creationId xmlns:a16="http://schemas.microsoft.com/office/drawing/2014/main" id="{AA2C5831-C1FA-79D2-AFD2-12E5F88DF8A1}"/>
                </a:ext>
              </a:extLst>
            </p:cNvPr>
            <p:cNvSpPr/>
            <p:nvPr/>
          </p:nvSpPr>
          <p:spPr>
            <a:xfrm>
              <a:off x="1099468" y="5671772"/>
              <a:ext cx="3733793" cy="2576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This is called dependency injection</a:t>
              </a:r>
            </a:p>
          </p:txBody>
        </p:sp>
        <p:sp>
          <p:nvSpPr>
            <p:cNvPr id="44" name="Cloud 43">
              <a:extLst>
                <a:ext uri="{FF2B5EF4-FFF2-40B4-BE49-F238E27FC236}">
                  <a16:creationId xmlns:a16="http://schemas.microsoft.com/office/drawing/2014/main" id="{A6F9F65D-C695-E431-09B2-BBC59B70EFBF}"/>
                </a:ext>
              </a:extLst>
            </p:cNvPr>
            <p:cNvSpPr/>
            <p:nvPr/>
          </p:nvSpPr>
          <p:spPr>
            <a:xfrm>
              <a:off x="8026387" y="524324"/>
              <a:ext cx="3901955" cy="1640117"/>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Start angular application by bootstrapping root module. Ex: like car engine, use key to start</a:t>
              </a:r>
            </a:p>
            <a:p>
              <a:pPr algn="ctr"/>
              <a:r>
                <a:rPr lang="en-US" sz="1400" dirty="0"/>
                <a:t>Engine.</a:t>
              </a:r>
            </a:p>
          </p:txBody>
        </p:sp>
      </p:grpSp>
      <p:sp>
        <p:nvSpPr>
          <p:cNvPr id="91" name="Title 1">
            <a:extLst>
              <a:ext uri="{FF2B5EF4-FFF2-40B4-BE49-F238E27FC236}">
                <a16:creationId xmlns:a16="http://schemas.microsoft.com/office/drawing/2014/main" id="{89CAB3F3-75A0-A729-3FA6-BA81539CF899}"/>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Architecture</a:t>
            </a:r>
          </a:p>
        </p:txBody>
      </p:sp>
    </p:spTree>
    <p:extLst>
      <p:ext uri="{BB962C8B-B14F-4D97-AF65-F5344CB8AC3E}">
        <p14:creationId xmlns:p14="http://schemas.microsoft.com/office/powerpoint/2010/main" val="3485074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331729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b="1" dirty="0">
                <a:solidFill>
                  <a:schemeClr val="bg1"/>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1174598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Core Concepts </a:t>
            </a:r>
          </a:p>
        </p:txBody>
      </p:sp>
      <p:grpSp>
        <p:nvGrpSpPr>
          <p:cNvPr id="4" name="Group 3">
            <a:extLst>
              <a:ext uri="{FF2B5EF4-FFF2-40B4-BE49-F238E27FC236}">
                <a16:creationId xmlns:a16="http://schemas.microsoft.com/office/drawing/2014/main" id="{FBDF156E-018E-45F9-8077-E9774CDDF3D0}"/>
              </a:ext>
            </a:extLst>
          </p:cNvPr>
          <p:cNvGrpSpPr/>
          <p:nvPr/>
        </p:nvGrpSpPr>
        <p:grpSpPr>
          <a:xfrm>
            <a:off x="464908" y="1209195"/>
            <a:ext cx="11107365" cy="3289063"/>
            <a:chOff x="464908" y="1917118"/>
            <a:chExt cx="11107365" cy="3653517"/>
          </a:xfrm>
        </p:grpSpPr>
        <p:sp>
          <p:nvSpPr>
            <p:cNvPr id="5" name="Freeform: Shape 4">
              <a:extLst>
                <a:ext uri="{FF2B5EF4-FFF2-40B4-BE49-F238E27FC236}">
                  <a16:creationId xmlns:a16="http://schemas.microsoft.com/office/drawing/2014/main" id="{35FBEDBF-FFCD-4B74-9525-CB839E700087}"/>
                </a:ext>
              </a:extLst>
            </p:cNvPr>
            <p:cNvSpPr/>
            <p:nvPr/>
          </p:nvSpPr>
          <p:spPr>
            <a:xfrm>
              <a:off x="470117"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20000"/>
                <a:lumOff val="80000"/>
              </a:schemeClr>
            </a:solidFill>
            <a:ln>
              <a:solidFill>
                <a:schemeClr val="accent2">
                  <a:lumMod val="20000"/>
                  <a:lumOff val="8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Modules</a:t>
              </a:r>
              <a:endParaRPr lang="en-IN" sz="1600" b="1" kern="1200" dirty="0">
                <a:solidFill>
                  <a:schemeClr val="tx1">
                    <a:lumMod val="75000"/>
                    <a:lumOff val="25000"/>
                  </a:schemeClr>
                </a:solidFill>
                <a:latin typeface="+mn-lt"/>
              </a:endParaRPr>
            </a:p>
          </p:txBody>
        </p:sp>
        <p:sp>
          <p:nvSpPr>
            <p:cNvPr id="6" name="Freeform: Shape 5">
              <a:extLst>
                <a:ext uri="{FF2B5EF4-FFF2-40B4-BE49-F238E27FC236}">
                  <a16:creationId xmlns:a16="http://schemas.microsoft.com/office/drawing/2014/main" id="{6933EBC4-82BB-4A78-968E-8AF570A22CA0}"/>
                </a:ext>
              </a:extLst>
            </p:cNvPr>
            <p:cNvSpPr/>
            <p:nvPr/>
          </p:nvSpPr>
          <p:spPr>
            <a:xfrm>
              <a:off x="464908"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latin typeface="+mn-lt"/>
                  <a:ea typeface="+mn-ea"/>
                  <a:cs typeface="+mn-cs"/>
                </a:rPr>
                <a:t>Angular applications are modular and Angular has its own modularity system called </a:t>
              </a:r>
              <a:r>
                <a:rPr lang="en-US" sz="1600" kern="1200" dirty="0" err="1">
                  <a:solidFill>
                    <a:schemeClr val="tx1">
                      <a:lumMod val="75000"/>
                      <a:lumOff val="25000"/>
                    </a:schemeClr>
                  </a:solidFill>
                  <a:latin typeface="+mn-lt"/>
                  <a:ea typeface="+mn-ea"/>
                  <a:cs typeface="+mn-cs"/>
                </a:rPr>
                <a:t>NgModules</a:t>
              </a:r>
              <a:endParaRPr lang="en-IN" sz="1600" kern="1200" dirty="0">
                <a:solidFill>
                  <a:schemeClr val="tx1">
                    <a:lumMod val="75000"/>
                    <a:lumOff val="25000"/>
                  </a:schemeClr>
                </a:solidFill>
                <a:latin typeface="+mn-lt"/>
                <a:ea typeface="+mn-ea"/>
                <a:cs typeface="+mn-cs"/>
              </a:endParaRPr>
            </a:p>
          </p:txBody>
        </p:sp>
        <p:sp>
          <p:nvSpPr>
            <p:cNvPr id="7" name="Freeform: Shape 6">
              <a:extLst>
                <a:ext uri="{FF2B5EF4-FFF2-40B4-BE49-F238E27FC236}">
                  <a16:creationId xmlns:a16="http://schemas.microsoft.com/office/drawing/2014/main" id="{A16A3325-DCF9-4073-9A15-E5D00205AA78}"/>
                </a:ext>
              </a:extLst>
            </p:cNvPr>
            <p:cNvSpPr/>
            <p:nvPr/>
          </p:nvSpPr>
          <p:spPr>
            <a:xfrm>
              <a:off x="2746458"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40000"/>
                <a:lumOff val="60000"/>
              </a:schemeClr>
            </a:solidFill>
            <a:ln>
              <a:solidFill>
                <a:schemeClr val="accent2">
                  <a:lumMod val="40000"/>
                  <a:lumOff val="6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Components</a:t>
              </a:r>
              <a:endParaRPr lang="en-IN" sz="1600" b="1" kern="1200" dirty="0">
                <a:solidFill>
                  <a:schemeClr val="tx1">
                    <a:lumMod val="75000"/>
                    <a:lumOff val="25000"/>
                  </a:schemeClr>
                </a:solidFill>
                <a:latin typeface="+mn-lt"/>
              </a:endParaRPr>
            </a:p>
          </p:txBody>
        </p:sp>
        <p:sp>
          <p:nvSpPr>
            <p:cNvPr id="8" name="Freeform: Shape 7">
              <a:extLst>
                <a:ext uri="{FF2B5EF4-FFF2-40B4-BE49-F238E27FC236}">
                  <a16:creationId xmlns:a16="http://schemas.microsoft.com/office/drawing/2014/main" id="{D403DDD2-D7CD-49F0-8E7E-6117FBE92655}"/>
                </a:ext>
              </a:extLst>
            </p:cNvPr>
            <p:cNvSpPr/>
            <p:nvPr/>
          </p:nvSpPr>
          <p:spPr>
            <a:xfrm>
              <a:off x="2746458"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Components are the main building block for Angular applications</a:t>
              </a:r>
              <a:endParaRPr lang="en-IN" sz="1600" kern="1200" dirty="0">
                <a:solidFill>
                  <a:srgbClr val="000000">
                    <a:lumMod val="75000"/>
                    <a:lumOff val="25000"/>
                  </a:srgbClr>
                </a:solidFill>
                <a:latin typeface="Calibri" panose="020F0502020204030204"/>
                <a:ea typeface="+mn-ea"/>
                <a:cs typeface="+mn-cs"/>
              </a:endParaRPr>
            </a:p>
          </p:txBody>
        </p:sp>
        <p:sp>
          <p:nvSpPr>
            <p:cNvPr id="9" name="Freeform: Shape 8">
              <a:extLst>
                <a:ext uri="{FF2B5EF4-FFF2-40B4-BE49-F238E27FC236}">
                  <a16:creationId xmlns:a16="http://schemas.microsoft.com/office/drawing/2014/main" id="{54909470-AA09-4AF7-A462-4491481D117C}"/>
                </a:ext>
              </a:extLst>
            </p:cNvPr>
            <p:cNvSpPr/>
            <p:nvPr/>
          </p:nvSpPr>
          <p:spPr>
            <a:xfrm>
              <a:off x="5022800"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60000"/>
                <a:lumOff val="40000"/>
              </a:schemeClr>
            </a:solidFill>
            <a:ln>
              <a:solidFill>
                <a:schemeClr val="accent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Directives</a:t>
              </a:r>
              <a:endParaRPr lang="en-IN" sz="1600" b="1" kern="1200" dirty="0">
                <a:solidFill>
                  <a:schemeClr val="tx1">
                    <a:lumMod val="75000"/>
                    <a:lumOff val="25000"/>
                  </a:schemeClr>
                </a:solidFill>
                <a:latin typeface="+mn-lt"/>
              </a:endParaRPr>
            </a:p>
          </p:txBody>
        </p:sp>
        <p:sp>
          <p:nvSpPr>
            <p:cNvPr id="10" name="Freeform: Shape 9">
              <a:extLst>
                <a:ext uri="{FF2B5EF4-FFF2-40B4-BE49-F238E27FC236}">
                  <a16:creationId xmlns:a16="http://schemas.microsoft.com/office/drawing/2014/main" id="{D9FB7653-21B8-49F0-A2B1-BD34C2D11EAF}"/>
                </a:ext>
              </a:extLst>
            </p:cNvPr>
            <p:cNvSpPr/>
            <p:nvPr/>
          </p:nvSpPr>
          <p:spPr>
            <a:xfrm>
              <a:off x="5022800"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In Angular, Directives are defined as classes that can add new behavior to the elements in the template or modify existing behavior.</a:t>
              </a:r>
              <a:endParaRPr lang="en-IN" sz="1600" kern="1200" dirty="0">
                <a:solidFill>
                  <a:srgbClr val="000000">
                    <a:lumMod val="75000"/>
                    <a:lumOff val="25000"/>
                  </a:srgbClr>
                </a:solidFill>
                <a:latin typeface="Calibri" panose="020F0502020204030204"/>
                <a:ea typeface="+mn-ea"/>
                <a:cs typeface="+mn-cs"/>
              </a:endParaRPr>
            </a:p>
          </p:txBody>
        </p:sp>
        <p:sp>
          <p:nvSpPr>
            <p:cNvPr id="11" name="Freeform: Shape 10">
              <a:extLst>
                <a:ext uri="{FF2B5EF4-FFF2-40B4-BE49-F238E27FC236}">
                  <a16:creationId xmlns:a16="http://schemas.microsoft.com/office/drawing/2014/main" id="{34A2ADD7-CB0E-4495-A83F-9D24548F873E}"/>
                </a:ext>
              </a:extLst>
            </p:cNvPr>
            <p:cNvSpPr/>
            <p:nvPr/>
          </p:nvSpPr>
          <p:spPr>
            <a:xfrm>
              <a:off x="7299141"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Pipe</a:t>
              </a:r>
              <a:endParaRPr lang="en-IN" sz="1600" b="1" kern="1200" dirty="0">
                <a:solidFill>
                  <a:schemeClr val="tx1">
                    <a:lumMod val="75000"/>
                    <a:lumOff val="25000"/>
                  </a:schemeClr>
                </a:solidFill>
                <a:latin typeface="+mn-lt"/>
              </a:endParaRPr>
            </a:p>
          </p:txBody>
        </p:sp>
        <p:sp>
          <p:nvSpPr>
            <p:cNvPr id="12" name="Freeform: Shape 11">
              <a:extLst>
                <a:ext uri="{FF2B5EF4-FFF2-40B4-BE49-F238E27FC236}">
                  <a16:creationId xmlns:a16="http://schemas.microsoft.com/office/drawing/2014/main" id="{5C39EFD2-43A5-440F-B8E0-788C0D45ACDF}"/>
                </a:ext>
              </a:extLst>
            </p:cNvPr>
            <p:cNvSpPr/>
            <p:nvPr/>
          </p:nvSpPr>
          <p:spPr>
            <a:xfrm>
              <a:off x="7299141"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In Angular, Pipes are used to transform data. It was transforming strings, currency amounts, dates, and other data for display</a:t>
              </a:r>
              <a:endParaRPr lang="en-IN" sz="1600" kern="1200" dirty="0">
                <a:solidFill>
                  <a:srgbClr val="000000">
                    <a:lumMod val="75000"/>
                    <a:lumOff val="25000"/>
                  </a:srgbClr>
                </a:solidFill>
                <a:latin typeface="Calibri" panose="020F0502020204030204"/>
                <a:ea typeface="+mn-ea"/>
                <a:cs typeface="+mn-cs"/>
              </a:endParaRPr>
            </a:p>
          </p:txBody>
        </p:sp>
        <p:sp>
          <p:nvSpPr>
            <p:cNvPr id="13" name="Freeform: Shape 12">
              <a:extLst>
                <a:ext uri="{FF2B5EF4-FFF2-40B4-BE49-F238E27FC236}">
                  <a16:creationId xmlns:a16="http://schemas.microsoft.com/office/drawing/2014/main" id="{92C9F0B7-1CC4-4092-BBA3-24A57ADB61E7}"/>
                </a:ext>
              </a:extLst>
            </p:cNvPr>
            <p:cNvSpPr/>
            <p:nvPr/>
          </p:nvSpPr>
          <p:spPr>
            <a:xfrm>
              <a:off x="9575483"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75000"/>
              </a:schemeClr>
            </a:solidFill>
            <a:ln>
              <a:solidFill>
                <a:schemeClr val="accent2">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Services</a:t>
              </a:r>
              <a:endParaRPr lang="en-IN" sz="1600" b="1" kern="1200" dirty="0">
                <a:solidFill>
                  <a:schemeClr val="tx1">
                    <a:lumMod val="75000"/>
                    <a:lumOff val="25000"/>
                  </a:schemeClr>
                </a:solidFill>
                <a:latin typeface="+mn-lt"/>
              </a:endParaRPr>
            </a:p>
          </p:txBody>
        </p:sp>
        <p:sp>
          <p:nvSpPr>
            <p:cNvPr id="14" name="Freeform: Shape 13">
              <a:extLst>
                <a:ext uri="{FF2B5EF4-FFF2-40B4-BE49-F238E27FC236}">
                  <a16:creationId xmlns:a16="http://schemas.microsoft.com/office/drawing/2014/main" id="{6EC38D36-383C-4388-A4DF-1D5C64AE4627}"/>
                </a:ext>
              </a:extLst>
            </p:cNvPr>
            <p:cNvSpPr/>
            <p:nvPr/>
          </p:nvSpPr>
          <p:spPr>
            <a:xfrm>
              <a:off x="9575483"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Services provides specific functionality in an Angular application.</a:t>
              </a:r>
              <a:endParaRPr lang="en-IN" sz="1600" kern="1200" dirty="0">
                <a:solidFill>
                  <a:srgbClr val="000000">
                    <a:lumMod val="75000"/>
                    <a:lumOff val="25000"/>
                  </a:srgbClr>
                </a:solidFill>
                <a:latin typeface="Calibri" panose="020F0502020204030204"/>
                <a:ea typeface="+mn-ea"/>
                <a:cs typeface="+mn-cs"/>
              </a:endParaRPr>
            </a:p>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Services is one of the most important entity.</a:t>
              </a:r>
            </a:p>
          </p:txBody>
        </p:sp>
      </p:grpSp>
    </p:spTree>
    <p:extLst>
      <p:ext uri="{BB962C8B-B14F-4D97-AF65-F5344CB8AC3E}">
        <p14:creationId xmlns:p14="http://schemas.microsoft.com/office/powerpoint/2010/main" val="1833882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(1/5)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Angular applications are modular and Angular has its own modularity system called </a:t>
            </a:r>
            <a:r>
              <a:rPr lang="en-US" sz="1600" dirty="0" err="1"/>
              <a:t>NgModules</a:t>
            </a:r>
            <a:r>
              <a:rPr lang="en-US" sz="1600" dirty="0"/>
              <a:t>.</a:t>
            </a:r>
          </a:p>
          <a:p>
            <a:pPr marL="342900" lvl="1" indent="-342900">
              <a:lnSpc>
                <a:spcPct val="100000"/>
              </a:lnSpc>
              <a:spcBef>
                <a:spcPts val="600"/>
              </a:spcBef>
              <a:buClr>
                <a:schemeClr val="tx1">
                  <a:lumMod val="75000"/>
                  <a:lumOff val="25000"/>
                </a:schemeClr>
              </a:buClr>
            </a:pPr>
            <a:r>
              <a:rPr lang="en-US" sz="1600" dirty="0" err="1"/>
              <a:t>NgModules</a:t>
            </a:r>
            <a:r>
              <a:rPr lang="en-US" sz="1600" dirty="0"/>
              <a:t> are containers for a cohesive block of code dedicated to an application domain, a workflow, or a closely related set of capabilities.</a:t>
            </a:r>
          </a:p>
          <a:p>
            <a:pPr marL="342900" lvl="1" indent="-342900">
              <a:lnSpc>
                <a:spcPct val="100000"/>
              </a:lnSpc>
              <a:spcBef>
                <a:spcPts val="600"/>
              </a:spcBef>
              <a:buClr>
                <a:schemeClr val="tx1">
                  <a:lumMod val="75000"/>
                  <a:lumOff val="25000"/>
                </a:schemeClr>
              </a:buClr>
            </a:pPr>
            <a:r>
              <a:rPr lang="en-US" sz="1600" dirty="0"/>
              <a:t>They can contain components, service providers, and other code files whose scope is defined by the containing </a:t>
            </a:r>
            <a:r>
              <a:rPr lang="en-US" sz="1600" dirty="0" err="1"/>
              <a:t>NgModules</a:t>
            </a:r>
            <a:r>
              <a:rPr lang="en-US" sz="1600" dirty="0"/>
              <a:t>.</a:t>
            </a:r>
          </a:p>
          <a:p>
            <a:pPr marL="342900" lvl="1" indent="-342900">
              <a:lnSpc>
                <a:spcPct val="100000"/>
              </a:lnSpc>
              <a:spcBef>
                <a:spcPts val="600"/>
              </a:spcBef>
              <a:buClr>
                <a:schemeClr val="tx1">
                  <a:lumMod val="75000"/>
                  <a:lumOff val="25000"/>
                </a:schemeClr>
              </a:buClr>
            </a:pPr>
            <a:r>
              <a:rPr lang="en-US" sz="1600" dirty="0"/>
              <a:t>They can import functionality that is exported from other </a:t>
            </a:r>
            <a:r>
              <a:rPr lang="en-US" sz="1600" dirty="0" err="1"/>
              <a:t>NgModules</a:t>
            </a:r>
            <a:r>
              <a:rPr lang="en-US" sz="1600" dirty="0"/>
              <a:t>, and export selected functionality for use by other </a:t>
            </a:r>
            <a:r>
              <a:rPr lang="en-US" sz="1600" dirty="0" err="1"/>
              <a:t>NgModules</a:t>
            </a:r>
            <a:r>
              <a:rPr lang="en-US" sz="1600" dirty="0"/>
              <a:t>.</a:t>
            </a:r>
          </a:p>
          <a:p>
            <a:pPr marL="342900" lvl="1" indent="-342900">
              <a:lnSpc>
                <a:spcPct val="100000"/>
              </a:lnSpc>
              <a:spcBef>
                <a:spcPts val="600"/>
              </a:spcBef>
              <a:buClr>
                <a:schemeClr val="tx1">
                  <a:lumMod val="75000"/>
                  <a:lumOff val="25000"/>
                </a:schemeClr>
              </a:buClr>
            </a:pPr>
            <a:r>
              <a:rPr lang="en-US" sz="1600" dirty="0"/>
              <a:t>Every Angular application has at least one </a:t>
            </a:r>
            <a:r>
              <a:rPr lang="en-US" sz="1600" dirty="0" err="1"/>
              <a:t>NgModule</a:t>
            </a:r>
            <a:r>
              <a:rPr lang="en-US" sz="1600" dirty="0"/>
              <a:t> class, the root module, which is conventionally named </a:t>
            </a:r>
            <a:r>
              <a:rPr lang="en-US" sz="1600" dirty="0" err="1"/>
              <a:t>AppModule</a:t>
            </a:r>
            <a:r>
              <a:rPr lang="en-US" sz="1600" dirty="0"/>
              <a:t> and resides in a file named </a:t>
            </a:r>
            <a:r>
              <a:rPr lang="en-US" sz="1600" dirty="0" err="1"/>
              <a:t>app.module.ts</a:t>
            </a:r>
            <a:r>
              <a:rPr lang="en-US" sz="1600" dirty="0"/>
              <a:t>. You launch your application by bootstrapping the root </a:t>
            </a:r>
            <a:r>
              <a:rPr lang="en-US" sz="1600" dirty="0" err="1"/>
              <a:t>NgModule</a:t>
            </a:r>
            <a:r>
              <a:rPr lang="en-US" sz="1600" dirty="0"/>
              <a:t>.</a:t>
            </a:r>
          </a:p>
        </p:txBody>
      </p:sp>
    </p:spTree>
    <p:extLst>
      <p:ext uri="{BB962C8B-B14F-4D97-AF65-F5344CB8AC3E}">
        <p14:creationId xmlns:p14="http://schemas.microsoft.com/office/powerpoint/2010/main" val="416936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(2/5)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An </a:t>
            </a:r>
            <a:r>
              <a:rPr lang="en-US" sz="1600" b="1" dirty="0" err="1"/>
              <a:t>NgModule</a:t>
            </a:r>
            <a:r>
              <a:rPr lang="en-US" sz="1600" dirty="0"/>
              <a:t> is defined by a class decorated with </a:t>
            </a:r>
            <a:r>
              <a:rPr lang="en-US" sz="1600" b="1" dirty="0"/>
              <a:t>@NgModule()</a:t>
            </a:r>
            <a:r>
              <a:rPr lang="en-US" sz="1600" dirty="0"/>
              <a:t>. The @NgModule() decorator is a function that takes a single metadata object, whose properties describe the module. The most important properties are as follows:</a:t>
            </a:r>
          </a:p>
        </p:txBody>
      </p:sp>
      <p:pic>
        <p:nvPicPr>
          <p:cNvPr id="3" name="Picture 2">
            <a:extLst>
              <a:ext uri="{FF2B5EF4-FFF2-40B4-BE49-F238E27FC236}">
                <a16:creationId xmlns:a16="http://schemas.microsoft.com/office/drawing/2014/main" id="{59B52989-B3F7-14FB-629A-92F95982DD62}"/>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852457" y="1871795"/>
            <a:ext cx="8048210" cy="3751766"/>
          </a:xfrm>
          <a:prstGeom prst="rect">
            <a:avLst/>
          </a:prstGeom>
          <a:ln>
            <a:noFill/>
          </a:ln>
        </p:spPr>
      </p:pic>
    </p:spTree>
    <p:extLst>
      <p:ext uri="{BB962C8B-B14F-4D97-AF65-F5344CB8AC3E}">
        <p14:creationId xmlns:p14="http://schemas.microsoft.com/office/powerpoint/2010/main" val="3793965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(3/5)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Each Angular application will must contain at least one module that is app module. It can be seen by opening the file </a:t>
            </a:r>
            <a:r>
              <a:rPr lang="en-US" sz="1600" b="1" dirty="0" err="1"/>
              <a:t>app.module.ts</a:t>
            </a:r>
            <a:r>
              <a:rPr lang="en-US" sz="1600" b="1" dirty="0"/>
              <a:t> </a:t>
            </a:r>
            <a:r>
              <a:rPr lang="en-US" sz="1600" dirty="0"/>
              <a:t>file.</a:t>
            </a:r>
          </a:p>
        </p:txBody>
      </p:sp>
      <p:pic>
        <p:nvPicPr>
          <p:cNvPr id="4" name="Picture 3">
            <a:extLst>
              <a:ext uri="{FF2B5EF4-FFF2-40B4-BE49-F238E27FC236}">
                <a16:creationId xmlns:a16="http://schemas.microsoft.com/office/drawing/2014/main" id="{94EB90D2-E991-DF4F-69A4-C62512F9DE0F}"/>
              </a:ext>
            </a:extLst>
          </p:cNvPr>
          <p:cNvPicPr>
            <a:picLocks noChangeAspect="1"/>
          </p:cNvPicPr>
          <p:nvPr/>
        </p:nvPicPr>
        <p:blipFill>
          <a:blip r:embed="rId3"/>
          <a:stretch>
            <a:fillRect/>
          </a:stretch>
        </p:blipFill>
        <p:spPr>
          <a:xfrm>
            <a:off x="822960" y="1909955"/>
            <a:ext cx="6705935" cy="3713606"/>
          </a:xfrm>
          <a:prstGeom prst="rect">
            <a:avLst/>
          </a:prstGeom>
          <a:ln>
            <a:noFill/>
          </a:ln>
        </p:spPr>
      </p:pic>
    </p:spTree>
    <p:extLst>
      <p:ext uri="{BB962C8B-B14F-4D97-AF65-F5344CB8AC3E}">
        <p14:creationId xmlns:p14="http://schemas.microsoft.com/office/powerpoint/2010/main" val="2028117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(4/5)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Each Angular application will must contain at least one module that is app module. It can be seen by opening the file </a:t>
            </a:r>
            <a:r>
              <a:rPr lang="en-US" sz="1600" b="1" dirty="0" err="1"/>
              <a:t>app.module.ts</a:t>
            </a:r>
            <a:r>
              <a:rPr lang="en-US" sz="1600" b="1" dirty="0"/>
              <a:t> </a:t>
            </a:r>
            <a:r>
              <a:rPr lang="en-US" sz="1600" dirty="0"/>
              <a:t>file.</a:t>
            </a:r>
          </a:p>
        </p:txBody>
      </p:sp>
      <p:grpSp>
        <p:nvGrpSpPr>
          <p:cNvPr id="3" name="Group 2">
            <a:extLst>
              <a:ext uri="{FF2B5EF4-FFF2-40B4-BE49-F238E27FC236}">
                <a16:creationId xmlns:a16="http://schemas.microsoft.com/office/drawing/2014/main" id="{4E37617B-21AF-7A59-1323-8E8212FFF8BC}"/>
              </a:ext>
            </a:extLst>
          </p:cNvPr>
          <p:cNvGrpSpPr/>
          <p:nvPr/>
        </p:nvGrpSpPr>
        <p:grpSpPr>
          <a:xfrm>
            <a:off x="785341" y="1906512"/>
            <a:ext cx="10621317" cy="3717049"/>
            <a:chOff x="493446" y="2208730"/>
            <a:chExt cx="10621317" cy="3717049"/>
          </a:xfrm>
        </p:grpSpPr>
        <p:pic>
          <p:nvPicPr>
            <p:cNvPr id="4" name="Picture 3">
              <a:extLst>
                <a:ext uri="{FF2B5EF4-FFF2-40B4-BE49-F238E27FC236}">
                  <a16:creationId xmlns:a16="http://schemas.microsoft.com/office/drawing/2014/main" id="{2B621E96-9445-6170-85CF-38DA3ED62879}"/>
                </a:ext>
              </a:extLst>
            </p:cNvPr>
            <p:cNvPicPr>
              <a:picLocks noChangeAspect="1"/>
            </p:cNvPicPr>
            <p:nvPr/>
          </p:nvPicPr>
          <p:blipFill>
            <a:blip r:embed="rId3"/>
            <a:stretch>
              <a:fillRect/>
            </a:stretch>
          </p:blipFill>
          <p:spPr>
            <a:xfrm>
              <a:off x="4408828" y="2208730"/>
              <a:ext cx="6705935" cy="3713606"/>
            </a:xfrm>
            <a:prstGeom prst="rect">
              <a:avLst/>
            </a:prstGeom>
            <a:ln>
              <a:noFill/>
            </a:ln>
          </p:spPr>
        </p:pic>
        <p:pic>
          <p:nvPicPr>
            <p:cNvPr id="5" name="Picture 4">
              <a:extLst>
                <a:ext uri="{FF2B5EF4-FFF2-40B4-BE49-F238E27FC236}">
                  <a16:creationId xmlns:a16="http://schemas.microsoft.com/office/drawing/2014/main" id="{D88CA730-6ADD-8CA4-DA3E-DE46B89977A6}"/>
                </a:ext>
              </a:extLst>
            </p:cNvPr>
            <p:cNvPicPr>
              <a:picLocks noChangeAspect="1"/>
            </p:cNvPicPr>
            <p:nvPr/>
          </p:nvPicPr>
          <p:blipFill>
            <a:blip r:embed="rId4"/>
            <a:stretch>
              <a:fillRect/>
            </a:stretch>
          </p:blipFill>
          <p:spPr>
            <a:xfrm>
              <a:off x="493446" y="2230079"/>
              <a:ext cx="3771900" cy="3695700"/>
            </a:xfrm>
            <a:prstGeom prst="rect">
              <a:avLst/>
            </a:prstGeom>
            <a:ln>
              <a:noFill/>
            </a:ln>
          </p:spPr>
        </p:pic>
      </p:grpSp>
    </p:spTree>
    <p:extLst>
      <p:ext uri="{BB962C8B-B14F-4D97-AF65-F5344CB8AC3E}">
        <p14:creationId xmlns:p14="http://schemas.microsoft.com/office/powerpoint/2010/main" val="111073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(5/5)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pPr>
            <a:r>
              <a:rPr lang="en-US" sz="1600" b="1" dirty="0">
                <a:solidFill>
                  <a:schemeClr val="accent5">
                    <a:lumMod val="75000"/>
                  </a:schemeClr>
                </a:solidFill>
              </a:rPr>
              <a:t>Scenario, where we can create Modules in Angular Application.</a:t>
            </a:r>
          </a:p>
          <a:p>
            <a:pPr marL="342900" lvl="1" indent="-342900">
              <a:lnSpc>
                <a:spcPct val="100000"/>
              </a:lnSpc>
              <a:spcBef>
                <a:spcPts val="600"/>
              </a:spcBef>
              <a:buClr>
                <a:schemeClr val="tx1">
                  <a:lumMod val="75000"/>
                  <a:lumOff val="25000"/>
                </a:schemeClr>
              </a:buClr>
            </a:pPr>
            <a:r>
              <a:rPr lang="en-US" sz="1600" dirty="0"/>
              <a:t>You are working on frontend development of an E-Commerce application, you will be responsible for developing customer related functionality like customer registration, customer login, customer forget password and some more. So, in such scenarios concept of modularity will be very helpful. You can create a customer module for implementing these all components.</a:t>
            </a:r>
          </a:p>
          <a:p>
            <a:pPr marL="342900" indent="-342900">
              <a:lnSpc>
                <a:spcPct val="100000"/>
              </a:lnSpc>
              <a:spcBef>
                <a:spcPts val="600"/>
              </a:spcBef>
            </a:pPr>
            <a:r>
              <a:rPr lang="en-US" sz="1600" b="1" dirty="0">
                <a:solidFill>
                  <a:schemeClr val="accent5">
                    <a:lumMod val="75000"/>
                  </a:schemeClr>
                </a:solidFill>
              </a:rPr>
              <a:t>How to create new module?</a:t>
            </a:r>
          </a:p>
          <a:p>
            <a:pPr marL="342900" lvl="1" indent="-342900">
              <a:lnSpc>
                <a:spcPct val="100000"/>
              </a:lnSpc>
              <a:spcBef>
                <a:spcPts val="600"/>
              </a:spcBef>
              <a:buClr>
                <a:schemeClr val="tx1">
                  <a:lumMod val="75000"/>
                  <a:lumOff val="25000"/>
                </a:schemeClr>
              </a:buClr>
            </a:pPr>
            <a:r>
              <a:rPr lang="en-US" sz="1600" b="1" dirty="0"/>
              <a:t>Ans</a:t>
            </a:r>
            <a:r>
              <a:rPr lang="en-US" sz="1600" dirty="0"/>
              <a:t>. Fire a command </a:t>
            </a:r>
            <a:r>
              <a:rPr lang="en-US" sz="1600" b="1" dirty="0"/>
              <a:t>ng g m </a:t>
            </a:r>
            <a:r>
              <a:rPr lang="en-US" sz="1600" b="1" dirty="0" err="1"/>
              <a:t>module_name</a:t>
            </a:r>
            <a:r>
              <a:rPr lang="en-US" sz="1600" b="1" dirty="0"/>
              <a:t> </a:t>
            </a:r>
            <a:r>
              <a:rPr lang="en-US" sz="1600" dirty="0"/>
              <a:t>or</a:t>
            </a:r>
            <a:r>
              <a:rPr lang="en-US" sz="1600" b="1" dirty="0"/>
              <a:t> ng generate module </a:t>
            </a:r>
            <a:r>
              <a:rPr lang="en-US" sz="1600" b="1" dirty="0" err="1"/>
              <a:t>module_name</a:t>
            </a:r>
            <a:r>
              <a:rPr lang="en-US" sz="1600" dirty="0"/>
              <a:t>.</a:t>
            </a:r>
          </a:p>
          <a:p>
            <a:pPr marL="342900" lvl="1" indent="-342900">
              <a:lnSpc>
                <a:spcPct val="100000"/>
              </a:lnSpc>
              <a:spcBef>
                <a:spcPts val="600"/>
              </a:spcBef>
              <a:buClr>
                <a:schemeClr val="tx1">
                  <a:lumMod val="75000"/>
                  <a:lumOff val="25000"/>
                </a:schemeClr>
              </a:buClr>
            </a:pPr>
            <a:r>
              <a:rPr lang="en-US" sz="1600" dirty="0"/>
              <a:t>Let’s create a Customer module in order to start your development process.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Step 1. Open terminal of </a:t>
            </a:r>
            <a:r>
              <a:rPr lang="en-US" sz="1600" dirty="0" err="1"/>
              <a:t>VSCode</a:t>
            </a:r>
            <a:r>
              <a:rPr lang="en-US" sz="1600" dirty="0"/>
              <a:t> or any IDE which you are using or CMD with respect to project in which you will have to create new module and fire a command</a:t>
            </a:r>
          </a:p>
          <a:p>
            <a:pPr marL="350838" lvl="1" indent="0">
              <a:lnSpc>
                <a:spcPct val="100000"/>
              </a:lnSpc>
              <a:spcBef>
                <a:spcPts val="600"/>
              </a:spcBef>
              <a:buClr>
                <a:schemeClr val="tx1">
                  <a:lumMod val="75000"/>
                  <a:lumOff val="25000"/>
                </a:schemeClr>
              </a:buClr>
              <a:buNone/>
            </a:pPr>
            <a:r>
              <a:rPr lang="en-US" sz="1600" b="1" dirty="0"/>
              <a:t>        ng g m Customer</a:t>
            </a:r>
          </a:p>
        </p:txBody>
      </p:sp>
      <p:grpSp>
        <p:nvGrpSpPr>
          <p:cNvPr id="7" name="Group 6">
            <a:extLst>
              <a:ext uri="{FF2B5EF4-FFF2-40B4-BE49-F238E27FC236}">
                <a16:creationId xmlns:a16="http://schemas.microsoft.com/office/drawing/2014/main" id="{D65B1B1E-C0F1-1DED-E2CE-995E28E7DB71}"/>
              </a:ext>
            </a:extLst>
          </p:cNvPr>
          <p:cNvGrpSpPr/>
          <p:nvPr/>
        </p:nvGrpSpPr>
        <p:grpSpPr>
          <a:xfrm>
            <a:off x="1188720" y="4179379"/>
            <a:ext cx="9782916" cy="2228850"/>
            <a:chOff x="1188720" y="4168493"/>
            <a:chExt cx="9782916" cy="2228850"/>
          </a:xfrm>
        </p:grpSpPr>
        <p:grpSp>
          <p:nvGrpSpPr>
            <p:cNvPr id="3" name="Group 2">
              <a:extLst>
                <a:ext uri="{FF2B5EF4-FFF2-40B4-BE49-F238E27FC236}">
                  <a16:creationId xmlns:a16="http://schemas.microsoft.com/office/drawing/2014/main" id="{51A20EE2-050A-9FFC-686F-54E594B33427}"/>
                </a:ext>
              </a:extLst>
            </p:cNvPr>
            <p:cNvGrpSpPr/>
            <p:nvPr/>
          </p:nvGrpSpPr>
          <p:grpSpPr>
            <a:xfrm>
              <a:off x="1188720" y="4168493"/>
              <a:ext cx="9782916" cy="2228850"/>
              <a:chOff x="464908" y="3558893"/>
              <a:chExt cx="9782916" cy="2228850"/>
            </a:xfrm>
          </p:grpSpPr>
          <p:pic>
            <p:nvPicPr>
              <p:cNvPr id="4" name="Picture 3">
                <a:extLst>
                  <a:ext uri="{FF2B5EF4-FFF2-40B4-BE49-F238E27FC236}">
                    <a16:creationId xmlns:a16="http://schemas.microsoft.com/office/drawing/2014/main" id="{06C691F5-BB95-B9CC-E9F6-19A75AC2C0D3}"/>
                  </a:ext>
                </a:extLst>
              </p:cNvPr>
              <p:cNvPicPr>
                <a:picLocks noChangeAspect="1"/>
              </p:cNvPicPr>
              <p:nvPr/>
            </p:nvPicPr>
            <p:blipFill>
              <a:blip r:embed="rId3"/>
              <a:stretch>
                <a:fillRect/>
              </a:stretch>
            </p:blipFill>
            <p:spPr>
              <a:xfrm>
                <a:off x="464908" y="4096211"/>
                <a:ext cx="5572443" cy="1154215"/>
              </a:xfrm>
              <a:prstGeom prst="rect">
                <a:avLst/>
              </a:prstGeom>
            </p:spPr>
          </p:pic>
          <p:pic>
            <p:nvPicPr>
              <p:cNvPr id="5" name="Picture 4">
                <a:extLst>
                  <a:ext uri="{FF2B5EF4-FFF2-40B4-BE49-F238E27FC236}">
                    <a16:creationId xmlns:a16="http://schemas.microsoft.com/office/drawing/2014/main" id="{20A966A8-6724-887B-0B7B-821520D4F21A}"/>
                  </a:ext>
                </a:extLst>
              </p:cNvPr>
              <p:cNvPicPr>
                <a:picLocks noChangeAspect="1"/>
              </p:cNvPicPr>
              <p:nvPr/>
            </p:nvPicPr>
            <p:blipFill>
              <a:blip r:embed="rId4"/>
              <a:stretch>
                <a:fillRect/>
              </a:stretch>
            </p:blipFill>
            <p:spPr>
              <a:xfrm>
                <a:off x="6447349" y="3558893"/>
                <a:ext cx="3800475" cy="2228850"/>
              </a:xfrm>
              <a:prstGeom prst="rect">
                <a:avLst/>
              </a:prstGeom>
            </p:spPr>
          </p:pic>
        </p:grpSp>
        <p:cxnSp>
          <p:nvCxnSpPr>
            <p:cNvPr id="6" name="Straight Arrow Connector 5">
              <a:extLst>
                <a:ext uri="{FF2B5EF4-FFF2-40B4-BE49-F238E27FC236}">
                  <a16:creationId xmlns:a16="http://schemas.microsoft.com/office/drawing/2014/main" id="{3B1FBD90-33B3-8F06-3F1A-8AC27AB10B42}"/>
                </a:ext>
              </a:extLst>
            </p:cNvPr>
            <p:cNvCxnSpPr/>
            <p:nvPr/>
          </p:nvCxnSpPr>
          <p:spPr>
            <a:xfrm>
              <a:off x="6778215" y="5282918"/>
              <a:ext cx="392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828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What is Single Page Application (SPA) ? (2/2)</a:t>
            </a:r>
          </a:p>
        </p:txBody>
      </p:sp>
      <p:pic>
        <p:nvPicPr>
          <p:cNvPr id="3" name="Picture 2">
            <a:extLst>
              <a:ext uri="{FF2B5EF4-FFF2-40B4-BE49-F238E27FC236}">
                <a16:creationId xmlns:a16="http://schemas.microsoft.com/office/drawing/2014/main" id="{88C6CC03-3D1B-AD32-52E1-FEE8A34EA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234440"/>
            <a:ext cx="10347960" cy="41876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16CC51-F16E-A499-16F0-1965D52EBBCE}"/>
              </a:ext>
            </a:extLst>
          </p:cNvPr>
          <p:cNvSpPr/>
          <p:nvPr/>
        </p:nvSpPr>
        <p:spPr>
          <a:xfrm>
            <a:off x="3345180" y="5464540"/>
            <a:ext cx="5501640" cy="43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hlinkClick r:id="rId4"/>
              </a:rPr>
              <a:t>A Comparison of Single-Page and Multi-Page Applications - </a:t>
            </a:r>
            <a:r>
              <a:rPr lang="en-US" sz="1400" dirty="0" err="1">
                <a:hlinkClick r:id="rId4"/>
              </a:rPr>
              <a:t>DZone</a:t>
            </a:r>
            <a:endParaRPr lang="en-IN" sz="1400" dirty="0"/>
          </a:p>
        </p:txBody>
      </p:sp>
    </p:spTree>
    <p:extLst>
      <p:ext uri="{BB962C8B-B14F-4D97-AF65-F5344CB8AC3E}">
        <p14:creationId xmlns:p14="http://schemas.microsoft.com/office/powerpoint/2010/main" val="3189683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Components in Angular (1/3)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Angular applications are made up of components, therefor it is called as Component based framework</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Components are the main building block for Angular applications. Each component consists of:</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An HTML template that declares what renders on the page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 TypeScript class that defines behavior</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 CSS selector that defines how the component is used in a template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 TypeScript class file for writing unit test cases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In order to create component, we will have to fire command:</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ng g c </a:t>
            </a:r>
            <a:r>
              <a:rPr lang="en-US" sz="1600" b="1" dirty="0" err="1"/>
              <a:t>component_name</a:t>
            </a:r>
            <a:endParaRPr lang="en-US" sz="1600" b="1" dirty="0"/>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ng generate component </a:t>
            </a:r>
            <a:r>
              <a:rPr lang="en-US" sz="1600" b="1" dirty="0" err="1"/>
              <a:t>component_name</a:t>
            </a:r>
            <a:endParaRPr lang="en-US" sz="1600" b="1" dirty="0"/>
          </a:p>
        </p:txBody>
      </p:sp>
    </p:spTree>
    <p:extLst>
      <p:ext uri="{BB962C8B-B14F-4D97-AF65-F5344CB8AC3E}">
        <p14:creationId xmlns:p14="http://schemas.microsoft.com/office/powerpoint/2010/main" val="2634078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Components in Angular (2/3)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Consider same scenario for which we have created Customer module. Your next responsibility is to create three functionalities like:</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CustomerRegistration</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CustomerForgetPassword</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CustomerFeedback</a:t>
            </a:r>
            <a:endParaRPr lang="en-US" sz="1600" dirty="0"/>
          </a:p>
          <a:p>
            <a:pPr marL="342900" lvl="1" indent="-342900">
              <a:lnSpc>
                <a:spcPct val="100000"/>
              </a:lnSpc>
              <a:spcBef>
                <a:spcPts val="600"/>
              </a:spcBef>
              <a:buClr>
                <a:schemeClr val="tx1">
                  <a:lumMod val="75000"/>
                  <a:lumOff val="25000"/>
                </a:schemeClr>
              </a:buClr>
            </a:pPr>
            <a:r>
              <a:rPr lang="en-US" sz="1600" dirty="0"/>
              <a:t>So, for each of them we will create three different components.</a:t>
            </a:r>
          </a:p>
          <a:p>
            <a:pPr marL="342900" lvl="1" indent="-342900">
              <a:lnSpc>
                <a:spcPct val="100000"/>
              </a:lnSpc>
              <a:spcBef>
                <a:spcPts val="600"/>
              </a:spcBef>
              <a:buClr>
                <a:schemeClr val="tx1">
                  <a:lumMod val="75000"/>
                  <a:lumOff val="25000"/>
                </a:schemeClr>
              </a:buClr>
            </a:pPr>
            <a:r>
              <a:rPr lang="en-US" sz="1600" dirty="0"/>
              <a:t>For doing so, we will have to file given below commands: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ng g c Customer/</a:t>
            </a:r>
            <a:r>
              <a:rPr lang="en-US" sz="1600" dirty="0" err="1"/>
              <a:t>CustomerRegistration</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ng g c Customer/</a:t>
            </a:r>
            <a:r>
              <a:rPr lang="en-US" sz="1600" dirty="0" err="1"/>
              <a:t>CustomerForgetPassword</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ng g c  Customer/</a:t>
            </a:r>
            <a:r>
              <a:rPr lang="en-US" sz="1600" dirty="0" err="1"/>
              <a:t>CustomerFeedback</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350838"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dirty="0"/>
              <a:t>Above commands created three components in Customer module.</a:t>
            </a:r>
          </a:p>
        </p:txBody>
      </p:sp>
      <p:grpSp>
        <p:nvGrpSpPr>
          <p:cNvPr id="3" name="Group 2">
            <a:extLst>
              <a:ext uri="{FF2B5EF4-FFF2-40B4-BE49-F238E27FC236}">
                <a16:creationId xmlns:a16="http://schemas.microsoft.com/office/drawing/2014/main" id="{BA322779-E087-3616-6321-3249A26F64E3}"/>
              </a:ext>
            </a:extLst>
          </p:cNvPr>
          <p:cNvGrpSpPr/>
          <p:nvPr/>
        </p:nvGrpSpPr>
        <p:grpSpPr>
          <a:xfrm>
            <a:off x="1104812" y="4168877"/>
            <a:ext cx="10622280" cy="1584960"/>
            <a:chOff x="590595" y="3220154"/>
            <a:chExt cx="11388751" cy="2286000"/>
          </a:xfrm>
        </p:grpSpPr>
        <p:pic>
          <p:nvPicPr>
            <p:cNvPr id="4" name="Picture 3">
              <a:extLst>
                <a:ext uri="{FF2B5EF4-FFF2-40B4-BE49-F238E27FC236}">
                  <a16:creationId xmlns:a16="http://schemas.microsoft.com/office/drawing/2014/main" id="{1FC9F868-E8DA-76E5-D5B2-E9D38F3AA4EC}"/>
                </a:ext>
              </a:extLst>
            </p:cNvPr>
            <p:cNvPicPr>
              <a:picLocks noChangeAspect="1"/>
            </p:cNvPicPr>
            <p:nvPr/>
          </p:nvPicPr>
          <p:blipFill>
            <a:blip r:embed="rId3"/>
            <a:stretch>
              <a:fillRect/>
            </a:stretch>
          </p:blipFill>
          <p:spPr>
            <a:xfrm>
              <a:off x="590595" y="4363154"/>
              <a:ext cx="6767135" cy="247228"/>
            </a:xfrm>
            <a:prstGeom prst="rect">
              <a:avLst/>
            </a:prstGeom>
          </p:spPr>
        </p:pic>
        <p:pic>
          <p:nvPicPr>
            <p:cNvPr id="5" name="Picture 4">
              <a:extLst>
                <a:ext uri="{FF2B5EF4-FFF2-40B4-BE49-F238E27FC236}">
                  <a16:creationId xmlns:a16="http://schemas.microsoft.com/office/drawing/2014/main" id="{CAD08C5F-7243-5FE2-7A11-2429C9B5BD5A}"/>
                </a:ext>
              </a:extLst>
            </p:cNvPr>
            <p:cNvPicPr>
              <a:picLocks noChangeAspect="1"/>
            </p:cNvPicPr>
            <p:nvPr/>
          </p:nvPicPr>
          <p:blipFill>
            <a:blip r:embed="rId4"/>
            <a:stretch>
              <a:fillRect/>
            </a:stretch>
          </p:blipFill>
          <p:spPr>
            <a:xfrm>
              <a:off x="590595" y="4705793"/>
              <a:ext cx="6767135" cy="226895"/>
            </a:xfrm>
            <a:prstGeom prst="rect">
              <a:avLst/>
            </a:prstGeom>
          </p:spPr>
        </p:pic>
        <p:pic>
          <p:nvPicPr>
            <p:cNvPr id="6" name="Picture 5">
              <a:extLst>
                <a:ext uri="{FF2B5EF4-FFF2-40B4-BE49-F238E27FC236}">
                  <a16:creationId xmlns:a16="http://schemas.microsoft.com/office/drawing/2014/main" id="{FF9AB2B1-F680-33AC-59F5-B7DD766B64B4}"/>
                </a:ext>
              </a:extLst>
            </p:cNvPr>
            <p:cNvPicPr>
              <a:picLocks noChangeAspect="1"/>
            </p:cNvPicPr>
            <p:nvPr/>
          </p:nvPicPr>
          <p:blipFill>
            <a:blip r:embed="rId5"/>
            <a:stretch>
              <a:fillRect/>
            </a:stretch>
          </p:blipFill>
          <p:spPr>
            <a:xfrm>
              <a:off x="590595" y="5028099"/>
              <a:ext cx="6767135" cy="226894"/>
            </a:xfrm>
            <a:prstGeom prst="rect">
              <a:avLst/>
            </a:prstGeom>
          </p:spPr>
        </p:pic>
        <p:pic>
          <p:nvPicPr>
            <p:cNvPr id="7" name="Picture 6">
              <a:extLst>
                <a:ext uri="{FF2B5EF4-FFF2-40B4-BE49-F238E27FC236}">
                  <a16:creationId xmlns:a16="http://schemas.microsoft.com/office/drawing/2014/main" id="{D7014B74-BF07-786E-087B-61F938C3BA53}"/>
                </a:ext>
              </a:extLst>
            </p:cNvPr>
            <p:cNvPicPr>
              <a:picLocks noChangeAspect="1"/>
            </p:cNvPicPr>
            <p:nvPr/>
          </p:nvPicPr>
          <p:blipFill>
            <a:blip r:embed="rId6"/>
            <a:stretch>
              <a:fillRect/>
            </a:stretch>
          </p:blipFill>
          <p:spPr>
            <a:xfrm>
              <a:off x="8283646" y="3220154"/>
              <a:ext cx="3695700" cy="2286000"/>
            </a:xfrm>
            <a:prstGeom prst="rect">
              <a:avLst/>
            </a:prstGeom>
          </p:spPr>
        </p:pic>
        <p:cxnSp>
          <p:nvCxnSpPr>
            <p:cNvPr id="9" name="Straight Arrow Connector 8">
              <a:extLst>
                <a:ext uri="{FF2B5EF4-FFF2-40B4-BE49-F238E27FC236}">
                  <a16:creationId xmlns:a16="http://schemas.microsoft.com/office/drawing/2014/main" id="{0A43C381-0A66-8D7A-FF7F-FCD9C31AF95D}"/>
                </a:ext>
              </a:extLst>
            </p:cNvPr>
            <p:cNvCxnSpPr>
              <a:stCxn id="4" idx="3"/>
            </p:cNvCxnSpPr>
            <p:nvPr/>
          </p:nvCxnSpPr>
          <p:spPr>
            <a:xfrm>
              <a:off x="7357730" y="4486768"/>
              <a:ext cx="1690577" cy="44592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 name="Straight Arrow Connector 9">
              <a:extLst>
                <a:ext uri="{FF2B5EF4-FFF2-40B4-BE49-F238E27FC236}">
                  <a16:creationId xmlns:a16="http://schemas.microsoft.com/office/drawing/2014/main" id="{E510D554-5701-5FCA-8691-C0CC23D74860}"/>
                </a:ext>
              </a:extLst>
            </p:cNvPr>
            <p:cNvCxnSpPr/>
            <p:nvPr/>
          </p:nvCxnSpPr>
          <p:spPr>
            <a:xfrm flipV="1">
              <a:off x="7357730" y="4560719"/>
              <a:ext cx="1737109" cy="2585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E24E63C-9F6D-6AEE-9F56-775D0B74B67C}"/>
                </a:ext>
              </a:extLst>
            </p:cNvPr>
            <p:cNvCxnSpPr/>
            <p:nvPr/>
          </p:nvCxnSpPr>
          <p:spPr>
            <a:xfrm flipV="1">
              <a:off x="7357730" y="4146935"/>
              <a:ext cx="1690577" cy="10269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65651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Components in Angular (3/3)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Each components in Angular is made up of four files. So, components which we have created, each component is also consisting of four files.</a:t>
            </a:r>
          </a:p>
          <a:p>
            <a:pPr marL="342900" lvl="1" indent="-342900">
              <a:lnSpc>
                <a:spcPct val="100000"/>
              </a:lnSpc>
              <a:spcBef>
                <a:spcPts val="600"/>
              </a:spcBef>
              <a:buClr>
                <a:schemeClr val="tx1">
                  <a:lumMod val="75000"/>
                  <a:lumOff val="25000"/>
                </a:schemeClr>
              </a:buClr>
            </a:pPr>
            <a:r>
              <a:rPr lang="en-US" sz="1600" dirty="0"/>
              <a:t>Let’s open </a:t>
            </a:r>
            <a:r>
              <a:rPr lang="en-US" sz="1600" b="1" dirty="0"/>
              <a:t>customer-registration</a:t>
            </a:r>
            <a:r>
              <a:rPr lang="en-US" sz="1600" dirty="0"/>
              <a:t> component.</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r>
              <a:rPr lang="en-US" sz="1600" dirty="0"/>
              <a:t>Let’s have look on all four files..</a:t>
            </a:r>
          </a:p>
        </p:txBody>
      </p:sp>
      <p:pic>
        <p:nvPicPr>
          <p:cNvPr id="3" name="Picture 2">
            <a:extLst>
              <a:ext uri="{FF2B5EF4-FFF2-40B4-BE49-F238E27FC236}">
                <a16:creationId xmlns:a16="http://schemas.microsoft.com/office/drawing/2014/main" id="{D92EFBE9-58DA-46B9-9580-DE20F2C2B59D}"/>
              </a:ext>
            </a:extLst>
          </p:cNvPr>
          <p:cNvPicPr>
            <a:picLocks noChangeAspect="1"/>
          </p:cNvPicPr>
          <p:nvPr/>
        </p:nvPicPr>
        <p:blipFill>
          <a:blip r:embed="rId3"/>
          <a:stretch>
            <a:fillRect/>
          </a:stretch>
        </p:blipFill>
        <p:spPr>
          <a:xfrm>
            <a:off x="820502" y="2445836"/>
            <a:ext cx="3807542" cy="2134943"/>
          </a:xfrm>
          <a:prstGeom prst="rect">
            <a:avLst/>
          </a:prstGeom>
          <a:ln>
            <a:noFill/>
          </a:ln>
        </p:spPr>
      </p:pic>
    </p:spTree>
    <p:extLst>
      <p:ext uri="{BB962C8B-B14F-4D97-AF65-F5344CB8AC3E}">
        <p14:creationId xmlns:p14="http://schemas.microsoft.com/office/powerpoint/2010/main" val="1603147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Directives</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254652"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In Angular, Directives are defined as classes that can add new behavior to the elements in the template or modify existing behavior.</a:t>
            </a:r>
          </a:p>
          <a:p>
            <a:pPr marL="342900" lvl="1" indent="-342900">
              <a:lnSpc>
                <a:spcPct val="100000"/>
              </a:lnSpc>
              <a:spcBef>
                <a:spcPts val="600"/>
              </a:spcBef>
              <a:buClr>
                <a:schemeClr val="tx1">
                  <a:lumMod val="75000"/>
                  <a:lumOff val="25000"/>
                </a:schemeClr>
              </a:buClr>
            </a:pPr>
            <a:r>
              <a:rPr lang="en-US" sz="1600" dirty="0"/>
              <a:t>The purpose of Directives in Angular is to maneuver the DOM, be it by adding new elements to DOM or removing elements and even changing the appearance of the DOM elements.</a:t>
            </a:r>
          </a:p>
          <a:p>
            <a:pPr marL="342900" lvl="1" indent="-342900">
              <a:lnSpc>
                <a:spcPct val="100000"/>
              </a:lnSpc>
              <a:spcBef>
                <a:spcPts val="600"/>
              </a:spcBef>
              <a:buClr>
                <a:schemeClr val="tx1">
                  <a:lumMod val="75000"/>
                  <a:lumOff val="25000"/>
                </a:schemeClr>
              </a:buClr>
            </a:pPr>
            <a:r>
              <a:rPr lang="en-US" sz="1600" dirty="0"/>
              <a:t>Types of Directives in Angular:</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Component Directive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Special directives in Angular are called Components since this type of directive has a template or template URLs. In effect, it is a component directive that shows something in DOM.</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Structural Directive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This type of directive is used to make changes in the layout of the DOM. Elements can be added or removed, hence changing the structure of the DOM. An example would be *</a:t>
            </a:r>
            <a:r>
              <a:rPr lang="en-US" sz="1600" dirty="0" err="1"/>
              <a:t>ngIf</a:t>
            </a:r>
            <a:r>
              <a:rPr lang="en-US" sz="1600" dirty="0"/>
              <a:t>(adding or removing element from DOM) or *</a:t>
            </a:r>
            <a:r>
              <a:rPr lang="en-US" sz="1600" dirty="0" err="1"/>
              <a:t>ngFor</a:t>
            </a:r>
            <a:r>
              <a:rPr lang="en-US" sz="1600" dirty="0"/>
              <a:t>(lists elements of every iteration).</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Attribute directive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This type of angular directive is used to make behavior or element changes in the appearance and behavior of an element. For example, </a:t>
            </a:r>
            <a:r>
              <a:rPr lang="en-US" sz="1600" dirty="0" err="1"/>
              <a:t>ngStyle</a:t>
            </a:r>
            <a:r>
              <a:rPr lang="en-US" sz="1600" dirty="0"/>
              <a:t>( applying styles) or </a:t>
            </a:r>
            <a:r>
              <a:rPr lang="en-US" sz="1600" dirty="0" err="1"/>
              <a:t>ngClass</a:t>
            </a:r>
            <a:r>
              <a:rPr lang="en-US" sz="1600" dirty="0"/>
              <a:t>(applying </a:t>
            </a:r>
            <a:r>
              <a:rPr lang="en-US" sz="1600" dirty="0">
                <a:hlinkClick r:id="rId3" tooltip="CSS">
                  <a:extLst>
                    <a:ext uri="{A12FA001-AC4F-418D-AE19-62706E023703}">
                      <ahyp:hlinkClr xmlns:ahyp="http://schemas.microsoft.com/office/drawing/2018/hyperlinkcolor" val="tx"/>
                    </a:ext>
                  </a:extLst>
                </a:hlinkClick>
              </a:rPr>
              <a:t>CSS</a:t>
            </a:r>
            <a:r>
              <a:rPr lang="en-US" sz="1600" dirty="0"/>
              <a:t> classes).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Custom Directives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We can create our own directive to implement customized behavior. </a:t>
            </a:r>
          </a:p>
        </p:txBody>
      </p:sp>
    </p:spTree>
    <p:extLst>
      <p:ext uri="{BB962C8B-B14F-4D97-AF65-F5344CB8AC3E}">
        <p14:creationId xmlns:p14="http://schemas.microsoft.com/office/powerpoint/2010/main" val="628842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Pipes (1/2)</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General Definition</a:t>
            </a:r>
            <a:r>
              <a:rPr lang="en-US" sz="1600" dirty="0"/>
              <a:t>: Pipes are nothing but functions which is used to transform data.</a:t>
            </a:r>
          </a:p>
          <a:p>
            <a:pPr marL="342900" lvl="1" indent="-342900">
              <a:lnSpc>
                <a:spcPct val="100000"/>
              </a:lnSpc>
              <a:spcBef>
                <a:spcPts val="600"/>
              </a:spcBef>
              <a:buClr>
                <a:schemeClr val="tx1">
                  <a:lumMod val="75000"/>
                  <a:lumOff val="25000"/>
                </a:schemeClr>
              </a:buClr>
            </a:pPr>
            <a:r>
              <a:rPr lang="en-US" sz="1600" b="1" dirty="0"/>
              <a:t>Technical Definition</a:t>
            </a:r>
            <a:r>
              <a:rPr lang="en-US" sz="1600" dirty="0"/>
              <a:t>: Pipes are simple functions to use in template expressions to accept an input value and return a transformed value. Pipes are useful because you can use them throughout your application, while only declaring each pipe once. For example, you would use a pipe to show a date as April 15, 1988, rather than the raw string format.</a:t>
            </a:r>
          </a:p>
          <a:p>
            <a:pPr marL="342900" lvl="1" indent="-342900">
              <a:lnSpc>
                <a:spcPct val="100000"/>
              </a:lnSpc>
              <a:spcBef>
                <a:spcPts val="600"/>
              </a:spcBef>
              <a:buClr>
                <a:schemeClr val="tx1">
                  <a:lumMod val="75000"/>
                  <a:lumOff val="25000"/>
                </a:schemeClr>
              </a:buClr>
            </a:pPr>
            <a:r>
              <a:rPr lang="en-US" sz="1600" dirty="0"/>
              <a:t>Angular provides built-in pipes for typical data transformations, including transformations for internationalization, which use locale information to format data. The following are commonly used built-in pipes for data formatting:</a:t>
            </a:r>
          </a:p>
        </p:txBody>
      </p:sp>
      <p:pic>
        <p:nvPicPr>
          <p:cNvPr id="3" name="Picture 2">
            <a:extLst>
              <a:ext uri="{FF2B5EF4-FFF2-40B4-BE49-F238E27FC236}">
                <a16:creationId xmlns:a16="http://schemas.microsoft.com/office/drawing/2014/main" id="{160DFEA7-88CD-9F31-E16B-8DEE0FA4D65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37708" y="3080354"/>
            <a:ext cx="6581160" cy="3172961"/>
          </a:xfrm>
          <a:prstGeom prst="rect">
            <a:avLst/>
          </a:prstGeom>
          <a:ln>
            <a:noFill/>
          </a:ln>
        </p:spPr>
      </p:pic>
    </p:spTree>
    <p:extLst>
      <p:ext uri="{BB962C8B-B14F-4D97-AF65-F5344CB8AC3E}">
        <p14:creationId xmlns:p14="http://schemas.microsoft.com/office/powerpoint/2010/main" val="42773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Pipes (2/2)</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In Angular 1, filters are used which are later called Pipes onwards Angular2. In Angular 7, it is known as pipe and used to transform data. It is denoted by symbol |</a:t>
            </a:r>
          </a:p>
          <a:p>
            <a:pPr marL="342900" lvl="1" indent="-342900">
              <a:lnSpc>
                <a:spcPct val="100000"/>
              </a:lnSpc>
              <a:spcBef>
                <a:spcPts val="600"/>
              </a:spcBef>
              <a:buClr>
                <a:schemeClr val="tx1">
                  <a:lumMod val="75000"/>
                  <a:lumOff val="25000"/>
                </a:schemeClr>
              </a:buClr>
            </a:pPr>
            <a:r>
              <a:rPr lang="en-US" sz="1600" b="1" dirty="0"/>
              <a:t>Syntax:</a:t>
            </a:r>
          </a:p>
          <a:p>
            <a:pPr marL="0" lvl="1" indent="0">
              <a:lnSpc>
                <a:spcPct val="100000"/>
              </a:lnSpc>
              <a:spcBef>
                <a:spcPts val="600"/>
              </a:spcBef>
              <a:buClr>
                <a:schemeClr val="tx1">
                  <a:lumMod val="75000"/>
                  <a:lumOff val="25000"/>
                </a:schemeClr>
              </a:buClr>
              <a:buNone/>
            </a:pPr>
            <a:endParaRPr lang="en-US" sz="1600" dirty="0"/>
          </a:p>
          <a:p>
            <a:pPr marL="0" lvl="1" indent="0">
              <a:lnSpc>
                <a:spcPct val="100000"/>
              </a:lnSpc>
              <a:spcBef>
                <a:spcPts val="600"/>
              </a:spcBef>
              <a:buClr>
                <a:schemeClr val="tx1">
                  <a:lumMod val="75000"/>
                  <a:lumOff val="25000"/>
                </a:schemeClr>
              </a:buClr>
              <a:buNone/>
            </a:pPr>
            <a:endParaRPr lang="en-US" sz="1600" dirty="0"/>
          </a:p>
          <a:p>
            <a:pPr marL="350838" lvl="1" indent="0">
              <a:lnSpc>
                <a:spcPct val="100000"/>
              </a:lnSpc>
              <a:spcBef>
                <a:spcPts val="600"/>
              </a:spcBef>
              <a:buClr>
                <a:schemeClr val="tx1">
                  <a:lumMod val="75000"/>
                  <a:lumOff val="25000"/>
                </a:schemeClr>
              </a:buClr>
              <a:buNone/>
            </a:pPr>
            <a:r>
              <a:rPr lang="en-US" sz="1600" dirty="0"/>
              <a:t>Pipe takes integers, strings, arrays, and date as input separated with |. It transforms the data in the format as required and displays the same in the browser.</a:t>
            </a:r>
          </a:p>
          <a:p>
            <a:pPr marL="342900" lvl="1" indent="-342900">
              <a:lnSpc>
                <a:spcPct val="100000"/>
              </a:lnSpc>
              <a:spcBef>
                <a:spcPts val="600"/>
              </a:spcBef>
              <a:buClr>
                <a:schemeClr val="tx1">
                  <a:lumMod val="75000"/>
                  <a:lumOff val="25000"/>
                </a:schemeClr>
              </a:buClr>
            </a:pPr>
            <a:r>
              <a:rPr lang="en-US" sz="1600" dirty="0"/>
              <a:t>For a complete list of built-in pipes, see the pipes API documentation : </a:t>
            </a:r>
            <a:r>
              <a:rPr lang="en-US" sz="1600" dirty="0">
                <a:hlinkClick r:id="rId3"/>
              </a:rPr>
              <a:t>https://angular.io/guide/pipes</a:t>
            </a:r>
            <a:endParaRPr lang="en-US" sz="1600" dirty="0"/>
          </a:p>
        </p:txBody>
      </p:sp>
      <p:sp>
        <p:nvSpPr>
          <p:cNvPr id="3" name="Rectangle 2">
            <a:extLst>
              <a:ext uri="{FF2B5EF4-FFF2-40B4-BE49-F238E27FC236}">
                <a16:creationId xmlns:a16="http://schemas.microsoft.com/office/drawing/2014/main" id="{14F392C5-B178-B3ED-4ADF-3212B3EF3782}"/>
              </a:ext>
            </a:extLst>
          </p:cNvPr>
          <p:cNvSpPr/>
          <p:nvPr/>
        </p:nvSpPr>
        <p:spPr>
          <a:xfrm>
            <a:off x="822960" y="2188171"/>
            <a:ext cx="1950720" cy="472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{{title | uppercase}}</a:t>
            </a:r>
          </a:p>
        </p:txBody>
      </p:sp>
    </p:spTree>
    <p:extLst>
      <p:ext uri="{BB962C8B-B14F-4D97-AF65-F5344CB8AC3E}">
        <p14:creationId xmlns:p14="http://schemas.microsoft.com/office/powerpoint/2010/main" val="2851123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Services (1/2)</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600"/>
              </a:spcBef>
              <a:buClr>
                <a:schemeClr val="tx1">
                  <a:lumMod val="75000"/>
                  <a:lumOff val="25000"/>
                </a:schemeClr>
              </a:buClr>
              <a:buNone/>
            </a:pPr>
            <a:r>
              <a:rPr lang="en-US" sz="1600" dirty="0"/>
              <a:t>Services provides specific functionality in an Angular application. In a given Angular application, there may be one or more services can be used. Similarly, an Angular component may depend on one or more services. In simple words we can say it’s reusable type script class.</a:t>
            </a:r>
          </a:p>
          <a:p>
            <a:pPr marL="342900" lvl="1" indent="-342900">
              <a:lnSpc>
                <a:spcPct val="100000"/>
              </a:lnSpc>
              <a:spcBef>
                <a:spcPts val="600"/>
              </a:spcBef>
              <a:buClr>
                <a:srgbClr val="7FC4D7"/>
              </a:buClr>
              <a:buNone/>
            </a:pPr>
            <a:r>
              <a:rPr lang="en-US" sz="1600" b="1" dirty="0">
                <a:solidFill>
                  <a:schemeClr val="accent5">
                    <a:lumMod val="75000"/>
                  </a:schemeClr>
                </a:solidFill>
              </a:rPr>
              <a:t>Why use Services?</a:t>
            </a:r>
          </a:p>
          <a:p>
            <a:pPr marL="342900" lvl="1" indent="-342900">
              <a:lnSpc>
                <a:spcPct val="100000"/>
              </a:lnSpc>
              <a:spcBef>
                <a:spcPts val="600"/>
              </a:spcBef>
              <a:buClr>
                <a:schemeClr val="tx1">
                  <a:lumMod val="75000"/>
                  <a:lumOff val="25000"/>
                </a:schemeClr>
              </a:buClr>
            </a:pPr>
            <a:r>
              <a:rPr lang="en-US" sz="1600" b="1" dirty="0"/>
              <a:t>Scenario</a:t>
            </a:r>
            <a:r>
              <a:rPr lang="en-US" sz="1600" dirty="0"/>
              <a:t>: We have a component component1 in which there is a button for displaying greet message. So, we will have to write a method for this in </a:t>
            </a:r>
            <a:r>
              <a:rPr lang="en-US" sz="1600" dirty="0" err="1"/>
              <a:t>ts</a:t>
            </a:r>
            <a:r>
              <a:rPr lang="en-US" sz="1600" dirty="0"/>
              <a:t> file of respective component. If we have second component and must implement same thing again. What if we will have 50 components and, in all components, we must implement same functionality?  </a:t>
            </a:r>
          </a:p>
          <a:p>
            <a:pPr marL="342900" lvl="1" indent="-342900">
              <a:lnSpc>
                <a:spcPct val="100000"/>
              </a:lnSpc>
              <a:spcBef>
                <a:spcPts val="600"/>
              </a:spcBef>
              <a:buClr>
                <a:schemeClr val="tx1">
                  <a:lumMod val="75000"/>
                  <a:lumOff val="25000"/>
                </a:schemeClr>
              </a:buClr>
            </a:pPr>
            <a:r>
              <a:rPr lang="en-US" sz="1600" dirty="0"/>
              <a:t>Services can also use for component communications.</a:t>
            </a:r>
          </a:p>
          <a:p>
            <a:pPr marL="342900" lvl="1" indent="-342900">
              <a:lnSpc>
                <a:spcPct val="100000"/>
              </a:lnSpc>
              <a:spcBef>
                <a:spcPts val="600"/>
              </a:spcBef>
              <a:buClr>
                <a:schemeClr val="tx1">
                  <a:lumMod val="75000"/>
                  <a:lumOff val="25000"/>
                </a:schemeClr>
              </a:buClr>
            </a:pPr>
            <a:r>
              <a:rPr lang="en-US" sz="1600" dirty="0"/>
              <a:t>If we have to set some data which will be used in our application by multiple components, then we can use service.</a:t>
            </a:r>
          </a:p>
        </p:txBody>
      </p:sp>
      <p:grpSp>
        <p:nvGrpSpPr>
          <p:cNvPr id="3" name="Group 2">
            <a:extLst>
              <a:ext uri="{FF2B5EF4-FFF2-40B4-BE49-F238E27FC236}">
                <a16:creationId xmlns:a16="http://schemas.microsoft.com/office/drawing/2014/main" id="{B3A5C31B-EB05-6FD3-3EC0-07078178E0CC}"/>
              </a:ext>
            </a:extLst>
          </p:cNvPr>
          <p:cNvGrpSpPr/>
          <p:nvPr/>
        </p:nvGrpSpPr>
        <p:grpSpPr>
          <a:xfrm>
            <a:off x="822960" y="4133148"/>
            <a:ext cx="10104697" cy="2298568"/>
            <a:chOff x="627294" y="3935028"/>
            <a:chExt cx="10104697" cy="2298568"/>
          </a:xfrm>
        </p:grpSpPr>
        <p:sp>
          <p:nvSpPr>
            <p:cNvPr id="4" name="Rectangle 3">
              <a:extLst>
                <a:ext uri="{FF2B5EF4-FFF2-40B4-BE49-F238E27FC236}">
                  <a16:creationId xmlns:a16="http://schemas.microsoft.com/office/drawing/2014/main" id="{28D2DD27-F4B6-B3BE-F02A-19BBAD624413}"/>
                </a:ext>
              </a:extLst>
            </p:cNvPr>
            <p:cNvSpPr/>
            <p:nvPr/>
          </p:nvSpPr>
          <p:spPr>
            <a:xfrm>
              <a:off x="627294" y="5215553"/>
              <a:ext cx="3236686" cy="1018043"/>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Component 1</a:t>
              </a:r>
            </a:p>
            <a:p>
              <a:pPr algn="ctr"/>
              <a:endParaRPr lang="en-US" sz="1600" dirty="0">
                <a:solidFill>
                  <a:schemeClr val="tx1">
                    <a:lumMod val="75000"/>
                    <a:lumOff val="25000"/>
                  </a:schemeClr>
                </a:solidFill>
              </a:endParaRPr>
            </a:p>
          </p:txBody>
        </p:sp>
        <p:sp>
          <p:nvSpPr>
            <p:cNvPr id="5" name="Rectangle 4">
              <a:extLst>
                <a:ext uri="{FF2B5EF4-FFF2-40B4-BE49-F238E27FC236}">
                  <a16:creationId xmlns:a16="http://schemas.microsoft.com/office/drawing/2014/main" id="{F8333D99-2389-3704-82A0-5F69CEE93E50}"/>
                </a:ext>
              </a:extLst>
            </p:cNvPr>
            <p:cNvSpPr/>
            <p:nvPr/>
          </p:nvSpPr>
          <p:spPr>
            <a:xfrm>
              <a:off x="4336596" y="5215553"/>
              <a:ext cx="3236686" cy="1018043"/>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Component 2</a:t>
              </a:r>
            </a:p>
            <a:p>
              <a:pPr algn="ctr"/>
              <a:endParaRPr lang="en-US" sz="1600" dirty="0">
                <a:solidFill>
                  <a:schemeClr val="tx1">
                    <a:lumMod val="75000"/>
                    <a:lumOff val="25000"/>
                  </a:schemeClr>
                </a:solidFill>
              </a:endParaRPr>
            </a:p>
          </p:txBody>
        </p:sp>
        <p:sp>
          <p:nvSpPr>
            <p:cNvPr id="6" name="Rectangle 5">
              <a:extLst>
                <a:ext uri="{FF2B5EF4-FFF2-40B4-BE49-F238E27FC236}">
                  <a16:creationId xmlns:a16="http://schemas.microsoft.com/office/drawing/2014/main" id="{02024320-4F31-4CEE-2E60-C88C0A6570C7}"/>
                </a:ext>
              </a:extLst>
            </p:cNvPr>
            <p:cNvSpPr/>
            <p:nvPr/>
          </p:nvSpPr>
          <p:spPr>
            <a:xfrm>
              <a:off x="4576082" y="5782809"/>
              <a:ext cx="2757714" cy="284156"/>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Greeting</a:t>
              </a:r>
            </a:p>
          </p:txBody>
        </p:sp>
        <p:sp>
          <p:nvSpPr>
            <p:cNvPr id="7" name="Rectangle 6">
              <a:extLst>
                <a:ext uri="{FF2B5EF4-FFF2-40B4-BE49-F238E27FC236}">
                  <a16:creationId xmlns:a16="http://schemas.microsoft.com/office/drawing/2014/main" id="{B333CFD7-211D-5195-4279-1B504B553185}"/>
                </a:ext>
              </a:extLst>
            </p:cNvPr>
            <p:cNvSpPr/>
            <p:nvPr/>
          </p:nvSpPr>
          <p:spPr>
            <a:xfrm>
              <a:off x="7263077" y="3935028"/>
              <a:ext cx="3468914" cy="1024462"/>
            </a:xfrm>
            <a:prstGeom prst="rect">
              <a:avLst/>
            </a:prstGeom>
            <a:solidFill>
              <a:schemeClr val="accent2">
                <a:lumMod val="40000"/>
                <a:lumOff val="60000"/>
              </a:schemeClr>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lumMod val="75000"/>
                      <a:lumOff val="25000"/>
                    </a:schemeClr>
                  </a:solidFill>
                </a:rPr>
                <a:t>Service</a:t>
              </a:r>
            </a:p>
          </p:txBody>
        </p:sp>
        <p:cxnSp>
          <p:nvCxnSpPr>
            <p:cNvPr id="9" name="Straight Arrow Connector 8">
              <a:extLst>
                <a:ext uri="{FF2B5EF4-FFF2-40B4-BE49-F238E27FC236}">
                  <a16:creationId xmlns:a16="http://schemas.microsoft.com/office/drawing/2014/main" id="{0D447143-86D1-6757-7FCA-027431888FD5}"/>
                </a:ext>
              </a:extLst>
            </p:cNvPr>
            <p:cNvCxnSpPr>
              <a:cxnSpLocks/>
            </p:cNvCxnSpPr>
            <p:nvPr/>
          </p:nvCxnSpPr>
          <p:spPr>
            <a:xfrm flipH="1">
              <a:off x="2868879" y="4316440"/>
              <a:ext cx="4394198" cy="87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1BE5CC-0CC9-897D-1FE7-5109D5884E60}"/>
                </a:ext>
              </a:extLst>
            </p:cNvPr>
            <p:cNvCxnSpPr>
              <a:cxnSpLocks/>
              <a:stCxn id="7" idx="1"/>
            </p:cNvCxnSpPr>
            <p:nvPr/>
          </p:nvCxnSpPr>
          <p:spPr>
            <a:xfrm flipH="1">
              <a:off x="5527042" y="4447259"/>
              <a:ext cx="1736035" cy="738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47B1BC3-083E-CDF0-9DC1-B31F62BF9701}"/>
                </a:ext>
              </a:extLst>
            </p:cNvPr>
            <p:cNvSpPr/>
            <p:nvPr/>
          </p:nvSpPr>
          <p:spPr>
            <a:xfrm>
              <a:off x="866780" y="5782809"/>
              <a:ext cx="2757714" cy="284156"/>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Greeting</a:t>
              </a:r>
            </a:p>
          </p:txBody>
        </p:sp>
        <p:sp>
          <p:nvSpPr>
            <p:cNvPr id="12" name="Rectangle 11">
              <a:extLst>
                <a:ext uri="{FF2B5EF4-FFF2-40B4-BE49-F238E27FC236}">
                  <a16:creationId xmlns:a16="http://schemas.microsoft.com/office/drawing/2014/main" id="{9BDD81FE-787F-0070-5F4E-511EA0068583}"/>
                </a:ext>
              </a:extLst>
            </p:cNvPr>
            <p:cNvSpPr/>
            <p:nvPr/>
          </p:nvSpPr>
          <p:spPr>
            <a:xfrm>
              <a:off x="7691941" y="4565352"/>
              <a:ext cx="2757714" cy="284156"/>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Greeting</a:t>
              </a:r>
            </a:p>
          </p:txBody>
        </p:sp>
      </p:grpSp>
    </p:spTree>
    <p:extLst>
      <p:ext uri="{BB962C8B-B14F-4D97-AF65-F5344CB8AC3E}">
        <p14:creationId xmlns:p14="http://schemas.microsoft.com/office/powerpoint/2010/main" val="443312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Services (2/2)</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How to create service?</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Service can be created manually by simply adding a new </a:t>
            </a:r>
            <a:r>
              <a:rPr lang="en-US" sz="1600" dirty="0" err="1"/>
              <a:t>ts</a:t>
            </a:r>
            <a:r>
              <a:rPr lang="en-US" sz="1600" dirty="0"/>
              <a:t> file in our angular application and name it as 		  </a:t>
            </a:r>
            <a:r>
              <a:rPr lang="en-US" sz="1600" b="1" dirty="0" err="1"/>
              <a:t>service_name.service.ts</a:t>
            </a:r>
            <a:r>
              <a:rPr lang="en-US" sz="1600" b="1" dirty="0"/>
              <a:t>.</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Service can also be created by firing command as ng g s </a:t>
            </a:r>
            <a:r>
              <a:rPr lang="en-US" sz="1600" dirty="0" err="1"/>
              <a:t>service_name</a:t>
            </a:r>
            <a:endParaRPr lang="en-US" sz="1600" dirty="0"/>
          </a:p>
          <a:p>
            <a:pPr marL="342900" lvl="1" indent="-342900">
              <a:lnSpc>
                <a:spcPct val="100000"/>
              </a:lnSpc>
              <a:spcBef>
                <a:spcPts val="600"/>
              </a:spcBef>
              <a:buClr>
                <a:schemeClr val="tx1">
                  <a:lumMod val="75000"/>
                  <a:lumOff val="25000"/>
                </a:schemeClr>
              </a:buClr>
            </a:pPr>
            <a:r>
              <a:rPr lang="en-US" sz="1600" dirty="0"/>
              <a:t>An Angular service is plain Typescript class having one or more methods (functionality) along with </a:t>
            </a:r>
            <a:r>
              <a:rPr lang="en-US" sz="1600" b="1" dirty="0"/>
              <a:t>@Injectable </a:t>
            </a:r>
            <a:r>
              <a:rPr lang="en-US" sz="1600" dirty="0"/>
              <a:t>decorator. It enables the normal Typescript class to be used as service in Angular application.</a:t>
            </a:r>
          </a:p>
          <a:p>
            <a:pPr marL="342900" lvl="1" indent="-342900">
              <a:lnSpc>
                <a:spcPct val="100000"/>
              </a:lnSpc>
              <a:spcBef>
                <a:spcPts val="600"/>
              </a:spcBef>
              <a:buClr>
                <a:schemeClr val="tx1">
                  <a:lumMod val="75000"/>
                  <a:lumOff val="25000"/>
                </a:schemeClr>
              </a:buClr>
            </a:pPr>
            <a:r>
              <a:rPr lang="en-US" sz="1600" b="1" dirty="0"/>
              <a:t>Scenario</a:t>
            </a:r>
            <a:r>
              <a:rPr lang="en-US" sz="1600" dirty="0"/>
              <a:t>: Your Team is working on Angular application, and you are responsible for Customer module. You have already created Customer module and three components in Customer module. Now, these three component may share common functionalities. So, in order to achieve this, you will have to create a service as </a:t>
            </a:r>
            <a:r>
              <a:rPr lang="en-US" sz="1600" dirty="0" err="1"/>
              <a:t>CustomerService</a:t>
            </a:r>
            <a:r>
              <a:rPr lang="en-US" sz="1600" dirty="0"/>
              <a:t>.</a:t>
            </a:r>
          </a:p>
          <a:p>
            <a:pPr marL="342900" lvl="1" indent="-342900">
              <a:lnSpc>
                <a:spcPct val="100000"/>
              </a:lnSpc>
              <a:spcBef>
                <a:spcPts val="600"/>
              </a:spcBef>
              <a:buClr>
                <a:schemeClr val="tx1">
                  <a:lumMod val="75000"/>
                  <a:lumOff val="25000"/>
                </a:schemeClr>
              </a:buClr>
            </a:pPr>
            <a:r>
              <a:rPr lang="en-US" sz="1600" b="1" dirty="0"/>
              <a:t>Step 1</a:t>
            </a:r>
            <a:r>
              <a:rPr lang="en-US" sz="1600" dirty="0"/>
              <a:t>. Fire a command to create service</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r>
              <a:rPr lang="en-US" sz="1600" dirty="0"/>
              <a:t>Above command will create service in angular application. </a:t>
            </a:r>
          </a:p>
        </p:txBody>
      </p:sp>
      <p:pic>
        <p:nvPicPr>
          <p:cNvPr id="3" name="Picture 2">
            <a:extLst>
              <a:ext uri="{FF2B5EF4-FFF2-40B4-BE49-F238E27FC236}">
                <a16:creationId xmlns:a16="http://schemas.microsoft.com/office/drawing/2014/main" id="{89DA3854-B457-15A9-7C61-34A087CC59C3}"/>
              </a:ext>
            </a:extLst>
          </p:cNvPr>
          <p:cNvPicPr>
            <a:picLocks noChangeAspect="1"/>
          </p:cNvPicPr>
          <p:nvPr/>
        </p:nvPicPr>
        <p:blipFill>
          <a:blip r:embed="rId3"/>
          <a:stretch>
            <a:fillRect/>
          </a:stretch>
        </p:blipFill>
        <p:spPr>
          <a:xfrm>
            <a:off x="822960" y="4119224"/>
            <a:ext cx="6283033" cy="302070"/>
          </a:xfrm>
          <a:prstGeom prst="rect">
            <a:avLst/>
          </a:prstGeom>
        </p:spPr>
      </p:pic>
      <p:pic>
        <p:nvPicPr>
          <p:cNvPr id="4" name="Picture 3">
            <a:extLst>
              <a:ext uri="{FF2B5EF4-FFF2-40B4-BE49-F238E27FC236}">
                <a16:creationId xmlns:a16="http://schemas.microsoft.com/office/drawing/2014/main" id="{B9BB31F5-8DDB-8B5B-B56B-D27E70DDAEBF}"/>
              </a:ext>
            </a:extLst>
          </p:cNvPr>
          <p:cNvPicPr>
            <a:picLocks noChangeAspect="1"/>
          </p:cNvPicPr>
          <p:nvPr/>
        </p:nvPicPr>
        <p:blipFill>
          <a:blip r:embed="rId4"/>
          <a:stretch>
            <a:fillRect/>
          </a:stretch>
        </p:blipFill>
        <p:spPr>
          <a:xfrm>
            <a:off x="822960" y="4860144"/>
            <a:ext cx="2958853" cy="476729"/>
          </a:xfrm>
          <a:prstGeom prst="rect">
            <a:avLst/>
          </a:prstGeom>
          <a:ln>
            <a:noFill/>
          </a:ln>
        </p:spPr>
      </p:pic>
    </p:spTree>
    <p:extLst>
      <p:ext uri="{BB962C8B-B14F-4D97-AF65-F5344CB8AC3E}">
        <p14:creationId xmlns:p14="http://schemas.microsoft.com/office/powerpoint/2010/main" val="3537366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377449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b="1" dirty="0">
                <a:solidFill>
                  <a:schemeClr val="bg1"/>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46942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Components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Components are the most basic UI building block of an Angular app. An Angular app contains a tree of Angular components.</a:t>
            </a:r>
          </a:p>
          <a:p>
            <a:pPr marL="342900" lvl="1" indent="-342900">
              <a:lnSpc>
                <a:spcPct val="100000"/>
              </a:lnSpc>
              <a:spcBef>
                <a:spcPts val="600"/>
              </a:spcBef>
              <a:buClr>
                <a:schemeClr val="tx1">
                  <a:lumMod val="75000"/>
                  <a:lumOff val="25000"/>
                </a:schemeClr>
              </a:buClr>
            </a:pPr>
            <a:r>
              <a:rPr lang="en-US" sz="1600" dirty="0"/>
              <a:t>Angular components are a subset of directives, always associated with a template. Unlike other directives, only one component can be instantiated for a given element in a template.</a:t>
            </a:r>
          </a:p>
          <a:p>
            <a:pPr marL="342900" lvl="1" indent="-342900">
              <a:lnSpc>
                <a:spcPct val="100000"/>
              </a:lnSpc>
              <a:spcBef>
                <a:spcPts val="600"/>
              </a:spcBef>
              <a:buClr>
                <a:schemeClr val="tx1">
                  <a:lumMod val="75000"/>
                  <a:lumOff val="25000"/>
                </a:schemeClr>
              </a:buClr>
            </a:pPr>
            <a:r>
              <a:rPr lang="en-US" sz="1600" dirty="0"/>
              <a:t>A component must belong to an </a:t>
            </a:r>
            <a:r>
              <a:rPr lang="en-US" sz="1600" dirty="0" err="1"/>
              <a:t>NgModule</a:t>
            </a:r>
            <a:r>
              <a:rPr lang="en-US" sz="1600" dirty="0"/>
              <a:t> for it to be available to another component or application.</a:t>
            </a:r>
          </a:p>
          <a:p>
            <a:pPr marL="342900" lvl="1" indent="-342900">
              <a:lnSpc>
                <a:spcPct val="100000"/>
              </a:lnSpc>
              <a:spcBef>
                <a:spcPts val="600"/>
              </a:spcBef>
              <a:buClr>
                <a:schemeClr val="tx1">
                  <a:lumMod val="75000"/>
                  <a:lumOff val="25000"/>
                </a:schemeClr>
              </a:buClr>
            </a:pPr>
            <a:r>
              <a:rPr lang="en-US" sz="1600" dirty="0"/>
              <a:t>To make it a member of an </a:t>
            </a:r>
            <a:r>
              <a:rPr lang="en-US" sz="1600" dirty="0" err="1"/>
              <a:t>NgModule</a:t>
            </a:r>
            <a:r>
              <a:rPr lang="en-US" sz="1600" dirty="0"/>
              <a:t>, list it in the declarations field of the </a:t>
            </a:r>
            <a:r>
              <a:rPr lang="en-US" sz="1600" dirty="0" err="1"/>
              <a:t>NgModule</a:t>
            </a:r>
            <a:r>
              <a:rPr lang="en-US" sz="1600" dirty="0"/>
              <a:t> metadata.</a:t>
            </a:r>
          </a:p>
          <a:p>
            <a:pPr marL="342900" lvl="1" indent="-342900">
              <a:lnSpc>
                <a:spcPct val="100000"/>
              </a:lnSpc>
              <a:spcBef>
                <a:spcPts val="600"/>
              </a:spcBef>
              <a:buClr>
                <a:schemeClr val="tx1">
                  <a:lumMod val="75000"/>
                  <a:lumOff val="25000"/>
                </a:schemeClr>
              </a:buClr>
            </a:pPr>
            <a:r>
              <a:rPr lang="en-US" sz="1600" dirty="0"/>
              <a:t>You can control a component's runtime behavior by implementing life-cycle hooks.</a:t>
            </a:r>
            <a:endParaRPr lang="en-US" sz="1600" dirty="0">
              <a:cs typeface="Arial" panose="020B0604020202020204" pitchFamily="34" charset="0"/>
            </a:endParaRPr>
          </a:p>
          <a:p>
            <a:pPr marL="342900" lvl="1" indent="-342900">
              <a:lnSpc>
                <a:spcPct val="100000"/>
              </a:lnSpc>
              <a:spcBef>
                <a:spcPts val="600"/>
              </a:spcBef>
              <a:buClr>
                <a:srgbClr val="7FC4D7"/>
              </a:buClr>
              <a:buNone/>
            </a:pPr>
            <a:r>
              <a:rPr lang="en-US" sz="1600" b="1" dirty="0">
                <a:solidFill>
                  <a:schemeClr val="accent5">
                    <a:lumMod val="75000"/>
                  </a:schemeClr>
                </a:solidFill>
              </a:rPr>
              <a:t>Component: Angular component is composed of four files:</a:t>
            </a:r>
          </a:p>
          <a:p>
            <a:pPr marL="342900" lvl="1" indent="-342900">
              <a:lnSpc>
                <a:spcPct val="100000"/>
              </a:lnSpc>
              <a:spcBef>
                <a:spcPts val="600"/>
              </a:spcBef>
              <a:buClr>
                <a:schemeClr val="tx1">
                  <a:lumMod val="75000"/>
                  <a:lumOff val="25000"/>
                </a:schemeClr>
              </a:buClr>
            </a:pPr>
            <a:r>
              <a:rPr lang="en-US" sz="1600" b="1" dirty="0" err="1"/>
              <a:t>component.ts</a:t>
            </a:r>
            <a:r>
              <a:rPr lang="en-US" sz="1600" b="1" dirty="0"/>
              <a:t> </a:t>
            </a:r>
            <a:r>
              <a:rPr lang="en-US" sz="1600" b="1" dirty="0">
                <a:sym typeface="Wingdings" panose="05000000000000000000" pitchFamily="2" charset="2"/>
              </a:rPr>
              <a:t> </a:t>
            </a:r>
            <a:r>
              <a:rPr lang="en-US" sz="1600" dirty="0">
                <a:sym typeface="Wingdings" panose="05000000000000000000" pitchFamily="2" charset="2"/>
              </a:rPr>
              <a:t>Type script class file in which we can write logic and implement functionalities.</a:t>
            </a:r>
            <a:endParaRPr lang="en-US" sz="1600" dirty="0"/>
          </a:p>
          <a:p>
            <a:pPr marL="342900" lvl="1" indent="-342900">
              <a:lnSpc>
                <a:spcPct val="100000"/>
              </a:lnSpc>
              <a:spcBef>
                <a:spcPts val="600"/>
              </a:spcBef>
              <a:buClr>
                <a:schemeClr val="tx1">
                  <a:lumMod val="75000"/>
                  <a:lumOff val="25000"/>
                </a:schemeClr>
              </a:buClr>
            </a:pPr>
            <a:r>
              <a:rPr lang="en-US" sz="1600" b="1" dirty="0"/>
              <a:t>component.html </a:t>
            </a:r>
            <a:r>
              <a:rPr lang="en-US" sz="1600" b="1" dirty="0">
                <a:sym typeface="Wingdings" panose="05000000000000000000" pitchFamily="2" charset="2"/>
              </a:rPr>
              <a:t> </a:t>
            </a:r>
            <a:r>
              <a:rPr lang="en-US" sz="1600" dirty="0">
                <a:sym typeface="Wingdings" panose="05000000000000000000" pitchFamily="2" charset="2"/>
              </a:rPr>
              <a:t>This file is called as template in which we can design html document.</a:t>
            </a:r>
            <a:endParaRPr lang="en-US" sz="1600" dirty="0"/>
          </a:p>
          <a:p>
            <a:pPr marL="342900" lvl="1" indent="-342900">
              <a:lnSpc>
                <a:spcPct val="100000"/>
              </a:lnSpc>
              <a:spcBef>
                <a:spcPts val="600"/>
              </a:spcBef>
              <a:buClr>
                <a:schemeClr val="tx1">
                  <a:lumMod val="75000"/>
                  <a:lumOff val="25000"/>
                </a:schemeClr>
              </a:buClr>
            </a:pPr>
            <a:r>
              <a:rPr lang="en-US" sz="1600" b="1" dirty="0"/>
              <a:t>component.css </a:t>
            </a:r>
            <a:r>
              <a:rPr lang="en-US" sz="1600" b="1" dirty="0">
                <a:sym typeface="Wingdings" panose="05000000000000000000" pitchFamily="2" charset="2"/>
              </a:rPr>
              <a:t> </a:t>
            </a:r>
            <a:r>
              <a:rPr lang="en-US" sz="1600" dirty="0">
                <a:sym typeface="Wingdings" panose="05000000000000000000" pitchFamily="2" charset="2"/>
              </a:rPr>
              <a:t>This is dedicated </a:t>
            </a:r>
            <a:r>
              <a:rPr lang="en-US" sz="1600" dirty="0" err="1">
                <a:sym typeface="Wingdings" panose="05000000000000000000" pitchFamily="2" charset="2"/>
              </a:rPr>
              <a:t>css</a:t>
            </a:r>
            <a:r>
              <a:rPr lang="en-US" sz="1600" dirty="0">
                <a:sym typeface="Wingdings" panose="05000000000000000000" pitchFamily="2" charset="2"/>
              </a:rPr>
              <a:t> file for respective template.</a:t>
            </a:r>
            <a:endParaRPr lang="en-US" sz="1600" dirty="0"/>
          </a:p>
          <a:p>
            <a:pPr marL="342900" lvl="1" indent="-342900">
              <a:lnSpc>
                <a:spcPct val="100000"/>
              </a:lnSpc>
              <a:spcBef>
                <a:spcPts val="600"/>
              </a:spcBef>
              <a:buClr>
                <a:schemeClr val="tx1">
                  <a:lumMod val="75000"/>
                  <a:lumOff val="25000"/>
                </a:schemeClr>
              </a:buClr>
            </a:pPr>
            <a:r>
              <a:rPr lang="en-US" sz="1600" b="1" dirty="0" err="1"/>
              <a:t>component.spec.ts</a:t>
            </a:r>
            <a:r>
              <a:rPr lang="en-US" sz="1600" b="1" dirty="0"/>
              <a:t> </a:t>
            </a:r>
            <a:r>
              <a:rPr lang="en-US" sz="1600" b="1" dirty="0">
                <a:sym typeface="Wingdings" panose="05000000000000000000" pitchFamily="2" charset="2"/>
              </a:rPr>
              <a:t> </a:t>
            </a:r>
            <a:r>
              <a:rPr lang="en-US" sz="1600" dirty="0">
                <a:sym typeface="Wingdings" panose="05000000000000000000" pitchFamily="2" charset="2"/>
              </a:rPr>
              <a:t>This file is for writing test cases to test functionality of components. </a:t>
            </a:r>
            <a:endParaRPr lang="en-US" sz="1600" dirty="0">
              <a:cs typeface="Arial" panose="020B0604020202020204" pitchFamily="34" charset="0"/>
            </a:endParaRPr>
          </a:p>
        </p:txBody>
      </p:sp>
    </p:spTree>
    <p:extLst>
      <p:ext uri="{BB962C8B-B14F-4D97-AF65-F5344CB8AC3E}">
        <p14:creationId xmlns:p14="http://schemas.microsoft.com/office/powerpoint/2010/main" val="92637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Dynamic Websites vs Static Pages vs Single Page Apps (1/3)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 Understanding the differences between three types of Web applications.</a:t>
            </a:r>
          </a:p>
          <a:p>
            <a:pPr marL="342900" lvl="1" indent="-342900">
              <a:lnSpc>
                <a:spcPct val="100000"/>
              </a:lnSpc>
              <a:spcBef>
                <a:spcPts val="600"/>
              </a:spcBef>
              <a:buClr>
                <a:schemeClr val="tx1">
                  <a:lumMod val="75000"/>
                  <a:lumOff val="25000"/>
                </a:schemeClr>
              </a:buClr>
            </a:pPr>
            <a:r>
              <a:rPr lang="en-US" sz="1600" dirty="0"/>
              <a:t> How the web works - the browser sends a requests, the server returns a response. If a webpage was requested, the response contains HTML code which then is used by the browser to render the website.</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But how does the HTML code, which is returned, end up on the server? </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Is it generated "on the fly" (per request)?</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Is it "pre-generated" (i.e., are the finished HTML pages uploaded onto the server)?</a:t>
            </a:r>
          </a:p>
          <a:p>
            <a:pPr marL="342900" lvl="1" indent="-342900">
              <a:lnSpc>
                <a:spcPct val="100000"/>
              </a:lnSpc>
              <a:spcBef>
                <a:spcPts val="600"/>
              </a:spcBef>
              <a:buClr>
                <a:schemeClr val="tx1">
                  <a:lumMod val="75000"/>
                  <a:lumOff val="25000"/>
                </a:schemeClr>
              </a:buClr>
            </a:pPr>
            <a:r>
              <a:rPr lang="en-US" sz="1600" dirty="0"/>
              <a:t>Let’s understand it with a comparative study</a:t>
            </a:r>
          </a:p>
        </p:txBody>
      </p:sp>
    </p:spTree>
    <p:extLst>
      <p:ext uri="{BB962C8B-B14F-4D97-AF65-F5344CB8AC3E}">
        <p14:creationId xmlns:p14="http://schemas.microsoft.com/office/powerpoint/2010/main" val="3761842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How to Create a Component?</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We can create component manually but, in this case, we will have to create all four files manually and has to register in respective </a:t>
            </a:r>
            <a:r>
              <a:rPr lang="en-US" sz="1600" dirty="0" err="1"/>
              <a:t>NgModule</a:t>
            </a:r>
            <a:r>
              <a:rPr lang="en-US" sz="1600" dirty="0"/>
              <a:t>.</a:t>
            </a:r>
          </a:p>
          <a:p>
            <a:pPr marL="342900" lvl="1" indent="-342900">
              <a:lnSpc>
                <a:spcPct val="100000"/>
              </a:lnSpc>
              <a:spcBef>
                <a:spcPts val="600"/>
              </a:spcBef>
              <a:buClr>
                <a:schemeClr val="tx1">
                  <a:lumMod val="75000"/>
                  <a:lumOff val="25000"/>
                </a:schemeClr>
              </a:buClr>
            </a:pPr>
            <a:r>
              <a:rPr lang="en-US" sz="1600" dirty="0"/>
              <a:t>Simplest way is, use command </a:t>
            </a:r>
            <a:r>
              <a:rPr lang="en-US" sz="1600" b="1" dirty="0"/>
              <a:t>ng g c </a:t>
            </a:r>
            <a:r>
              <a:rPr lang="en-US" sz="1600" b="1" dirty="0" err="1"/>
              <a:t>component_name</a:t>
            </a:r>
            <a:r>
              <a:rPr lang="en-US" sz="1600" b="1" dirty="0"/>
              <a:t> </a:t>
            </a:r>
            <a:r>
              <a:rPr lang="en-US" sz="1600" dirty="0"/>
              <a:t>or</a:t>
            </a:r>
            <a:r>
              <a:rPr lang="en-US" sz="1600" b="1" dirty="0"/>
              <a:t> ng generate component </a:t>
            </a:r>
            <a:r>
              <a:rPr lang="en-US" sz="1600" b="1" dirty="0" err="1"/>
              <a:t>component_name</a:t>
            </a:r>
            <a:endParaRPr lang="en-US" sz="1600" dirty="0"/>
          </a:p>
          <a:p>
            <a:pPr marL="342900" lvl="1" indent="-342900">
              <a:lnSpc>
                <a:spcPct val="100000"/>
              </a:lnSpc>
              <a:spcBef>
                <a:spcPts val="600"/>
              </a:spcBef>
              <a:buClr>
                <a:schemeClr val="tx1">
                  <a:lumMod val="75000"/>
                  <a:lumOff val="25000"/>
                </a:schemeClr>
              </a:buClr>
            </a:pPr>
            <a:r>
              <a:rPr lang="en-US" sz="1600" dirty="0"/>
              <a:t>We have customer-registration component which we have already created.</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r>
              <a:rPr lang="en-US" sz="1600" dirty="0"/>
              <a:t>Let’s understand all four files one by one</a:t>
            </a:r>
          </a:p>
        </p:txBody>
      </p:sp>
      <p:pic>
        <p:nvPicPr>
          <p:cNvPr id="3" name="Picture 2">
            <a:extLst>
              <a:ext uri="{FF2B5EF4-FFF2-40B4-BE49-F238E27FC236}">
                <a16:creationId xmlns:a16="http://schemas.microsoft.com/office/drawing/2014/main" id="{05F553B6-AE14-2762-6019-651E40103AAC}"/>
              </a:ext>
            </a:extLst>
          </p:cNvPr>
          <p:cNvPicPr>
            <a:picLocks noChangeAspect="1"/>
          </p:cNvPicPr>
          <p:nvPr/>
        </p:nvPicPr>
        <p:blipFill>
          <a:blip r:embed="rId3"/>
          <a:stretch>
            <a:fillRect/>
          </a:stretch>
        </p:blipFill>
        <p:spPr>
          <a:xfrm>
            <a:off x="837709" y="2480200"/>
            <a:ext cx="3278764" cy="2114397"/>
          </a:xfrm>
          <a:prstGeom prst="rect">
            <a:avLst/>
          </a:prstGeom>
          <a:ln>
            <a:noFill/>
          </a:ln>
        </p:spPr>
      </p:pic>
    </p:spTree>
    <p:extLst>
      <p:ext uri="{BB962C8B-B14F-4D97-AF65-F5344CB8AC3E}">
        <p14:creationId xmlns:p14="http://schemas.microsoft.com/office/powerpoint/2010/main" val="1394932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err="1"/>
              <a:t>Component.ts</a:t>
            </a:r>
            <a:endParaRPr lang="en-US" dirty="0"/>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customer-</a:t>
            </a:r>
            <a:r>
              <a:rPr lang="en-US" sz="1600" b="1" dirty="0" err="1"/>
              <a:t>registration.component.ts</a:t>
            </a: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0" lvl="1" indent="0">
              <a:lnSpc>
                <a:spcPct val="100000"/>
              </a:lnSpc>
              <a:spcBef>
                <a:spcPts val="600"/>
              </a:spcBef>
              <a:buClr>
                <a:schemeClr val="tx1">
                  <a:lumMod val="75000"/>
                  <a:lumOff val="25000"/>
                </a:schemeClr>
              </a:buClr>
              <a:buNone/>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0" lvl="1" indent="0">
              <a:lnSpc>
                <a:spcPct val="100000"/>
              </a:lnSpc>
              <a:spcBef>
                <a:spcPts val="600"/>
              </a:spcBef>
              <a:buClr>
                <a:schemeClr val="tx1">
                  <a:lumMod val="75000"/>
                  <a:lumOff val="25000"/>
                </a:schemeClr>
              </a:buClr>
              <a:buNone/>
            </a:pPr>
            <a:endParaRPr lang="en-US" sz="1600" b="1" dirty="0"/>
          </a:p>
          <a:p>
            <a:pPr marL="0" lvl="1" indent="0">
              <a:lnSpc>
                <a:spcPct val="100000"/>
              </a:lnSpc>
              <a:spcBef>
                <a:spcPts val="600"/>
              </a:spcBef>
              <a:buClr>
                <a:schemeClr val="tx1">
                  <a:lumMod val="75000"/>
                  <a:lumOff val="25000"/>
                </a:schemeClr>
              </a:buClr>
              <a:buNone/>
            </a:pPr>
            <a:endParaRPr lang="en-US" sz="1600" b="1" dirty="0"/>
          </a:p>
          <a:p>
            <a:pPr marL="342900" lvl="1" indent="-342900">
              <a:lnSpc>
                <a:spcPct val="100000"/>
              </a:lnSpc>
              <a:spcBef>
                <a:spcPts val="600"/>
              </a:spcBef>
              <a:buClr>
                <a:schemeClr val="tx1">
                  <a:lumMod val="75000"/>
                  <a:lumOff val="25000"/>
                </a:schemeClr>
              </a:buClr>
            </a:pPr>
            <a:r>
              <a:rPr lang="en-US" sz="1600" b="1" dirty="0"/>
              <a:t>Three important terminologies in Component</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@Component  -@ is called as Decorator</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selector</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template/</a:t>
            </a:r>
            <a:r>
              <a:rPr lang="en-US" sz="1600" dirty="0" err="1"/>
              <a:t>templateUrl</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styleUrls</a:t>
            </a:r>
            <a:endParaRPr lang="en-US" sz="1600" dirty="0"/>
          </a:p>
        </p:txBody>
      </p:sp>
      <p:pic>
        <p:nvPicPr>
          <p:cNvPr id="3" name="Picture 2">
            <a:extLst>
              <a:ext uri="{FF2B5EF4-FFF2-40B4-BE49-F238E27FC236}">
                <a16:creationId xmlns:a16="http://schemas.microsoft.com/office/drawing/2014/main" id="{DC505521-A699-71EA-250A-3FE0508AA85E}"/>
              </a:ext>
            </a:extLst>
          </p:cNvPr>
          <p:cNvPicPr>
            <a:picLocks noChangeAspect="1"/>
          </p:cNvPicPr>
          <p:nvPr/>
        </p:nvPicPr>
        <p:blipFill>
          <a:blip r:embed="rId3"/>
          <a:stretch>
            <a:fillRect/>
          </a:stretch>
        </p:blipFill>
        <p:spPr>
          <a:xfrm>
            <a:off x="694771" y="1606266"/>
            <a:ext cx="5401229" cy="2350042"/>
          </a:xfrm>
          <a:prstGeom prst="rect">
            <a:avLst/>
          </a:prstGeom>
          <a:ln>
            <a:noFill/>
          </a:ln>
        </p:spPr>
      </p:pic>
    </p:spTree>
    <p:extLst>
      <p:ext uri="{BB962C8B-B14F-4D97-AF65-F5344CB8AC3E}">
        <p14:creationId xmlns:p14="http://schemas.microsoft.com/office/powerpoint/2010/main" val="1880619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7200"/>
            <a:ext cx="10515600" cy="608663"/>
          </a:xfrm>
        </p:spPr>
        <p:txBody>
          <a:bodyPr vert="horz" lIns="0" tIns="0" rIns="0" bIns="0" rtlCol="0" anchor="ctr">
            <a:normAutofit/>
          </a:bodyPr>
          <a:lstStyle/>
          <a:p>
            <a:pPr>
              <a:lnSpc>
                <a:spcPct val="100000"/>
              </a:lnSpc>
            </a:pPr>
            <a:r>
              <a:rPr lang="en-US" dirty="0"/>
              <a:t>Component.html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customer-registration.component.html.</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This is called as template; We can implement view for respective component.</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It is nothing but a HTML document and using bindings in angular, component and </a:t>
            </a:r>
            <a:r>
              <a:rPr lang="en-US" sz="1600" dirty="0" err="1"/>
              <a:t>ts</a:t>
            </a:r>
            <a:r>
              <a:rPr lang="en-US" sz="1600" dirty="0"/>
              <a:t> class file can communicate with each other.</a:t>
            </a:r>
          </a:p>
        </p:txBody>
      </p:sp>
      <p:pic>
        <p:nvPicPr>
          <p:cNvPr id="3" name="Picture 2">
            <a:extLst>
              <a:ext uri="{FF2B5EF4-FFF2-40B4-BE49-F238E27FC236}">
                <a16:creationId xmlns:a16="http://schemas.microsoft.com/office/drawing/2014/main" id="{3D6213EA-29C5-FBD1-4763-3B6B58CF28BF}"/>
              </a:ext>
            </a:extLst>
          </p:cNvPr>
          <p:cNvPicPr>
            <a:picLocks noChangeAspect="1"/>
          </p:cNvPicPr>
          <p:nvPr/>
        </p:nvPicPr>
        <p:blipFill>
          <a:blip r:embed="rId3"/>
          <a:stretch>
            <a:fillRect/>
          </a:stretch>
        </p:blipFill>
        <p:spPr>
          <a:xfrm>
            <a:off x="1173972" y="2459350"/>
            <a:ext cx="5449069" cy="1073078"/>
          </a:xfrm>
          <a:prstGeom prst="rect">
            <a:avLst/>
          </a:prstGeom>
        </p:spPr>
      </p:pic>
    </p:spTree>
    <p:extLst>
      <p:ext uri="{BB962C8B-B14F-4D97-AF65-F5344CB8AC3E}">
        <p14:creationId xmlns:p14="http://schemas.microsoft.com/office/powerpoint/2010/main" val="2451895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Component.css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customer-registration.component.css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It is a dedicated </a:t>
            </a:r>
            <a:r>
              <a:rPr lang="en-US" sz="1600" dirty="0" err="1"/>
              <a:t>css</a:t>
            </a:r>
            <a:r>
              <a:rPr lang="en-US" sz="1600" dirty="0"/>
              <a:t> file for a component. As we have seen, With every component we will get dedicated .</a:t>
            </a:r>
            <a:r>
              <a:rPr lang="en-US" sz="1600" dirty="0" err="1"/>
              <a:t>css</a:t>
            </a:r>
            <a:r>
              <a:rPr lang="en-US" sz="1600" dirty="0"/>
              <a:t> file for providing styles to template.</a:t>
            </a:r>
          </a:p>
        </p:txBody>
      </p:sp>
      <p:pic>
        <p:nvPicPr>
          <p:cNvPr id="3" name="Picture 2">
            <a:extLst>
              <a:ext uri="{FF2B5EF4-FFF2-40B4-BE49-F238E27FC236}">
                <a16:creationId xmlns:a16="http://schemas.microsoft.com/office/drawing/2014/main" id="{8B1DA416-566F-3B61-FB8E-20A2E6A3DC0D}"/>
              </a:ext>
            </a:extLst>
          </p:cNvPr>
          <p:cNvPicPr>
            <a:picLocks noChangeAspect="1"/>
          </p:cNvPicPr>
          <p:nvPr/>
        </p:nvPicPr>
        <p:blipFill>
          <a:blip r:embed="rId3"/>
          <a:stretch>
            <a:fillRect/>
          </a:stretch>
        </p:blipFill>
        <p:spPr>
          <a:xfrm>
            <a:off x="1188720" y="2167947"/>
            <a:ext cx="5256513" cy="1261053"/>
          </a:xfrm>
          <a:prstGeom prst="rect">
            <a:avLst/>
          </a:prstGeom>
          <a:ln>
            <a:noFill/>
          </a:ln>
        </p:spPr>
      </p:pic>
    </p:spTree>
    <p:extLst>
      <p:ext uri="{BB962C8B-B14F-4D97-AF65-F5344CB8AC3E}">
        <p14:creationId xmlns:p14="http://schemas.microsoft.com/office/powerpoint/2010/main" val="1167808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err="1"/>
              <a:t>Component.spec.ts</a:t>
            </a:r>
            <a:endParaRPr lang="en-US" dirty="0"/>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customer-</a:t>
            </a:r>
            <a:r>
              <a:rPr lang="en-US" sz="1600" b="1" dirty="0" err="1"/>
              <a:t>registration.component.spec.ts</a:t>
            </a:r>
            <a:endParaRPr lang="en-US" sz="1600" b="1"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This file will be added along with component for writing unit test cases for testing functionality and other modules of Angular.</a:t>
            </a:r>
          </a:p>
        </p:txBody>
      </p:sp>
      <p:pic>
        <p:nvPicPr>
          <p:cNvPr id="3" name="Picture 2">
            <a:extLst>
              <a:ext uri="{FF2B5EF4-FFF2-40B4-BE49-F238E27FC236}">
                <a16:creationId xmlns:a16="http://schemas.microsoft.com/office/drawing/2014/main" id="{6874F31A-169A-6EB0-CD66-C765B2029071}"/>
              </a:ext>
            </a:extLst>
          </p:cNvPr>
          <p:cNvPicPr>
            <a:picLocks noChangeAspect="1"/>
          </p:cNvPicPr>
          <p:nvPr/>
        </p:nvPicPr>
        <p:blipFill>
          <a:blip r:embed="rId3"/>
          <a:stretch>
            <a:fillRect/>
          </a:stretch>
        </p:blipFill>
        <p:spPr>
          <a:xfrm>
            <a:off x="1146926" y="1898174"/>
            <a:ext cx="4575782" cy="3970226"/>
          </a:xfrm>
          <a:prstGeom prst="rect">
            <a:avLst/>
          </a:prstGeom>
          <a:ln>
            <a:noFill/>
          </a:ln>
        </p:spPr>
      </p:pic>
    </p:spTree>
    <p:extLst>
      <p:ext uri="{BB962C8B-B14F-4D97-AF65-F5344CB8AC3E}">
        <p14:creationId xmlns:p14="http://schemas.microsoft.com/office/powerpoint/2010/main" val="630955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Communication in Class and Templates using Bindings</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lvl="1" indent="-354013">
              <a:lnSpc>
                <a:spcPct val="100000"/>
              </a:lnSpc>
              <a:spcBef>
                <a:spcPts val="600"/>
              </a:spcBef>
              <a:buClr>
                <a:schemeClr val="tx1">
                  <a:lumMod val="75000"/>
                  <a:lumOff val="25000"/>
                </a:schemeClr>
              </a:buClr>
            </a:pPr>
            <a:r>
              <a:rPr lang="en-US" sz="1600" dirty="0"/>
              <a:t>As we have already seen component in angular has four files. One is class file, second is template that is html file, third one is </a:t>
            </a:r>
            <a:r>
              <a:rPr lang="en-US" sz="1600" dirty="0" err="1"/>
              <a:t>css</a:t>
            </a:r>
            <a:r>
              <a:rPr lang="en-US" sz="1600" dirty="0"/>
              <a:t> and fourth is testing </a:t>
            </a:r>
            <a:r>
              <a:rPr lang="en-US" sz="1600" dirty="0" err="1"/>
              <a:t>ts</a:t>
            </a:r>
            <a:r>
              <a:rPr lang="en-US" sz="1600" dirty="0"/>
              <a:t> file. So, as component communication we will see how data will be send from class to template and user action from template to class file. In order to perform such pull and push operation angular provides us four forms of binding.</a:t>
            </a:r>
          </a:p>
          <a:p>
            <a:pPr marL="354013" lvl="1" indent="-354013">
              <a:lnSpc>
                <a:spcPct val="100000"/>
              </a:lnSpc>
              <a:spcBef>
                <a:spcPts val="600"/>
              </a:spcBef>
              <a:buClr>
                <a:schemeClr val="tx1">
                  <a:lumMod val="75000"/>
                  <a:lumOff val="25000"/>
                </a:schemeClr>
              </a:buClr>
            </a:pPr>
            <a:r>
              <a:rPr lang="en-US" sz="1600" dirty="0"/>
              <a:t>Each form has binding to DOM or from DOM or in both directions.</a:t>
            </a:r>
          </a:p>
        </p:txBody>
      </p:sp>
      <p:grpSp>
        <p:nvGrpSpPr>
          <p:cNvPr id="14" name="Group 13">
            <a:extLst>
              <a:ext uri="{FF2B5EF4-FFF2-40B4-BE49-F238E27FC236}">
                <a16:creationId xmlns:a16="http://schemas.microsoft.com/office/drawing/2014/main" id="{C2117888-CADE-5A78-5548-EB7290019E89}"/>
              </a:ext>
            </a:extLst>
          </p:cNvPr>
          <p:cNvGrpSpPr/>
          <p:nvPr/>
        </p:nvGrpSpPr>
        <p:grpSpPr>
          <a:xfrm>
            <a:off x="3800167" y="2904942"/>
            <a:ext cx="4857135" cy="3230387"/>
            <a:chOff x="3254477" y="3429000"/>
            <a:chExt cx="3706762" cy="2718619"/>
          </a:xfrm>
        </p:grpSpPr>
        <p:sp>
          <p:nvSpPr>
            <p:cNvPr id="15" name="Rectangle 14">
              <a:extLst>
                <a:ext uri="{FF2B5EF4-FFF2-40B4-BE49-F238E27FC236}">
                  <a16:creationId xmlns:a16="http://schemas.microsoft.com/office/drawing/2014/main" id="{910FE937-7E17-1303-846E-E7994E06E6A7}"/>
                </a:ext>
              </a:extLst>
            </p:cNvPr>
            <p:cNvSpPr/>
            <p:nvPr/>
          </p:nvSpPr>
          <p:spPr>
            <a:xfrm>
              <a:off x="4011561" y="3429000"/>
              <a:ext cx="2310581" cy="730045"/>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75000"/>
                      <a:lumOff val="25000"/>
                    </a:schemeClr>
                  </a:solidFill>
                </a:rPr>
                <a:t>Template (html)</a:t>
              </a:r>
            </a:p>
          </p:txBody>
        </p:sp>
        <p:sp>
          <p:nvSpPr>
            <p:cNvPr id="16" name="Rectangle 15">
              <a:extLst>
                <a:ext uri="{FF2B5EF4-FFF2-40B4-BE49-F238E27FC236}">
                  <a16:creationId xmlns:a16="http://schemas.microsoft.com/office/drawing/2014/main" id="{1D796CCE-BF62-BA32-8375-A62638B8AF76}"/>
                </a:ext>
              </a:extLst>
            </p:cNvPr>
            <p:cNvSpPr/>
            <p:nvPr/>
          </p:nvSpPr>
          <p:spPr>
            <a:xfrm>
              <a:off x="4011561" y="5417574"/>
              <a:ext cx="2310581" cy="730045"/>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75000"/>
                      <a:lumOff val="25000"/>
                    </a:schemeClr>
                  </a:solidFill>
                </a:rPr>
                <a:t>Class (</a:t>
              </a:r>
              <a:r>
                <a:rPr lang="en-IN" sz="1600" dirty="0" err="1">
                  <a:solidFill>
                    <a:schemeClr val="tx1">
                      <a:lumMod val="75000"/>
                      <a:lumOff val="25000"/>
                    </a:schemeClr>
                  </a:solidFill>
                </a:rPr>
                <a:t>ts</a:t>
              </a:r>
              <a:r>
                <a:rPr lang="en-IN" sz="1600" dirty="0">
                  <a:solidFill>
                    <a:schemeClr val="tx1">
                      <a:lumMod val="75000"/>
                      <a:lumOff val="25000"/>
                    </a:schemeClr>
                  </a:solidFill>
                </a:rPr>
                <a:t>)</a:t>
              </a:r>
            </a:p>
          </p:txBody>
        </p:sp>
        <p:cxnSp>
          <p:nvCxnSpPr>
            <p:cNvPr id="17" name="Straight Arrow Connector 16">
              <a:extLst>
                <a:ext uri="{FF2B5EF4-FFF2-40B4-BE49-F238E27FC236}">
                  <a16:creationId xmlns:a16="http://schemas.microsoft.com/office/drawing/2014/main" id="{34147F33-F299-82FB-04C2-880505A1A54E}"/>
                </a:ext>
              </a:extLst>
            </p:cNvPr>
            <p:cNvCxnSpPr/>
            <p:nvPr/>
          </p:nvCxnSpPr>
          <p:spPr>
            <a:xfrm flipH="1">
              <a:off x="3274142" y="5782596"/>
              <a:ext cx="737419"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FF205E-1F7E-0A6B-FA13-73704D6A15EF}"/>
                </a:ext>
              </a:extLst>
            </p:cNvPr>
            <p:cNvCxnSpPr>
              <a:cxnSpLocks/>
            </p:cNvCxnSpPr>
            <p:nvPr/>
          </p:nvCxnSpPr>
          <p:spPr>
            <a:xfrm flipV="1">
              <a:off x="3254477" y="3794022"/>
              <a:ext cx="0" cy="19885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D57101-FA4A-95B1-8C84-4D79C73905E5}"/>
                </a:ext>
              </a:extLst>
            </p:cNvPr>
            <p:cNvCxnSpPr>
              <a:cxnSpLocks/>
              <a:endCxn id="15" idx="1"/>
            </p:cNvCxnSpPr>
            <p:nvPr/>
          </p:nvCxnSpPr>
          <p:spPr>
            <a:xfrm>
              <a:off x="3274142" y="3794023"/>
              <a:ext cx="737419"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038AFA-7924-10C6-48FC-1BEEC90B8D14}"/>
                </a:ext>
              </a:extLst>
            </p:cNvPr>
            <p:cNvCxnSpPr/>
            <p:nvPr/>
          </p:nvCxnSpPr>
          <p:spPr>
            <a:xfrm>
              <a:off x="6322142" y="3794022"/>
              <a:ext cx="639097"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0E1C24-BBDD-A093-E0C3-EF6851D519E3}"/>
                </a:ext>
              </a:extLst>
            </p:cNvPr>
            <p:cNvCxnSpPr/>
            <p:nvPr/>
          </p:nvCxnSpPr>
          <p:spPr>
            <a:xfrm>
              <a:off x="6941574" y="3794022"/>
              <a:ext cx="0" cy="19885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6F52B3D-5ED7-D4C9-5F30-A68675BD8492}"/>
                </a:ext>
              </a:extLst>
            </p:cNvPr>
            <p:cNvCxnSpPr/>
            <p:nvPr/>
          </p:nvCxnSpPr>
          <p:spPr>
            <a:xfrm flipH="1">
              <a:off x="6322142" y="5782596"/>
              <a:ext cx="619432"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E4D2F59-10C8-29A4-C136-174E5FBA258E}"/>
                </a:ext>
              </a:extLst>
            </p:cNvPr>
            <p:cNvCxnSpPr/>
            <p:nvPr/>
          </p:nvCxnSpPr>
          <p:spPr>
            <a:xfrm>
              <a:off x="5093110" y="4159045"/>
              <a:ext cx="0" cy="1258529"/>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0212EC7-A5C3-70FE-0D2F-2F427CCB6A58}"/>
              </a:ext>
            </a:extLst>
          </p:cNvPr>
          <p:cNvSpPr/>
          <p:nvPr/>
        </p:nvSpPr>
        <p:spPr>
          <a:xfrm>
            <a:off x="2881848" y="4001347"/>
            <a:ext cx="2356418" cy="587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cs typeface="Arial" panose="020B0604020202020204" pitchFamily="34" charset="0"/>
              </a:rPr>
              <a:t>Interpolation {{}}</a:t>
            </a:r>
          </a:p>
          <a:p>
            <a:pPr algn="ctr"/>
            <a:r>
              <a:rPr lang="en-US" sz="1600" dirty="0">
                <a:solidFill>
                  <a:schemeClr val="tx1">
                    <a:lumMod val="75000"/>
                    <a:lumOff val="25000"/>
                  </a:schemeClr>
                </a:solidFill>
                <a:cs typeface="Arial" panose="020B0604020202020204" pitchFamily="34" charset="0"/>
              </a:rPr>
              <a:t>Property Binding []</a:t>
            </a:r>
          </a:p>
        </p:txBody>
      </p:sp>
      <p:sp>
        <p:nvSpPr>
          <p:cNvPr id="29" name="Rectangle 28">
            <a:extLst>
              <a:ext uri="{FF2B5EF4-FFF2-40B4-BE49-F238E27FC236}">
                <a16:creationId xmlns:a16="http://schemas.microsoft.com/office/drawing/2014/main" id="{9D4CE14C-3F51-E57F-BE16-F6B1024E9D73}"/>
              </a:ext>
            </a:extLst>
          </p:cNvPr>
          <p:cNvSpPr/>
          <p:nvPr/>
        </p:nvSpPr>
        <p:spPr>
          <a:xfrm>
            <a:off x="4889102" y="4060094"/>
            <a:ext cx="2466366" cy="43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cs typeface="Arial" panose="020B0604020202020204" pitchFamily="34" charset="0"/>
              </a:rPr>
              <a:t>Two-way Binding[()]</a:t>
            </a:r>
            <a:endParaRPr lang="en-IN" sz="1600" dirty="0">
              <a:solidFill>
                <a:schemeClr val="tx1">
                  <a:lumMod val="75000"/>
                  <a:lumOff val="25000"/>
                </a:schemeClr>
              </a:solidFill>
            </a:endParaRPr>
          </a:p>
        </p:txBody>
      </p:sp>
      <p:sp>
        <p:nvSpPr>
          <p:cNvPr id="30" name="Rectangle 29">
            <a:extLst>
              <a:ext uri="{FF2B5EF4-FFF2-40B4-BE49-F238E27FC236}">
                <a16:creationId xmlns:a16="http://schemas.microsoft.com/office/drawing/2014/main" id="{EF6A5409-1C94-D816-DC5A-DE3FB7E53488}"/>
              </a:ext>
            </a:extLst>
          </p:cNvPr>
          <p:cNvSpPr/>
          <p:nvPr/>
        </p:nvSpPr>
        <p:spPr>
          <a:xfrm>
            <a:off x="7023428" y="4060094"/>
            <a:ext cx="1822896" cy="35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cs typeface="Arial" panose="020B0604020202020204" pitchFamily="34" charset="0"/>
              </a:rPr>
              <a:t>Event Binding()</a:t>
            </a:r>
          </a:p>
        </p:txBody>
      </p:sp>
    </p:spTree>
    <p:extLst>
      <p:ext uri="{BB962C8B-B14F-4D97-AF65-F5344CB8AC3E}">
        <p14:creationId xmlns:p14="http://schemas.microsoft.com/office/powerpoint/2010/main" val="2225931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Interpolation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Interpolation (One way Binding) → </a:t>
            </a:r>
            <a:r>
              <a:rPr lang="en-US" sz="1600" dirty="0"/>
              <a:t>We have already seen interpolation which is denoted by {{}} double curly braces. This we can say one way binding from component class to template that is HTML.</a:t>
            </a:r>
          </a:p>
          <a:p>
            <a:pPr marL="342900" lvl="1" indent="-342900">
              <a:lnSpc>
                <a:spcPct val="100000"/>
              </a:lnSpc>
              <a:spcBef>
                <a:spcPts val="600"/>
              </a:spcBef>
              <a:buClr>
                <a:schemeClr val="tx1">
                  <a:lumMod val="75000"/>
                  <a:lumOff val="25000"/>
                </a:schemeClr>
              </a:buClr>
            </a:pPr>
            <a:r>
              <a:rPr lang="en-US" sz="1600" b="1" dirty="0"/>
              <a:t>Syntax:</a:t>
            </a:r>
          </a:p>
          <a:p>
            <a:pPr marL="0" lvl="1" indent="0">
              <a:buNone/>
            </a:pPr>
            <a:r>
              <a:rPr lang="en-US" sz="1600" b="1" dirty="0">
                <a:cs typeface="Arial" panose="020B0604020202020204" pitchFamily="34" charset="0"/>
              </a:rPr>
              <a:t>	</a:t>
            </a:r>
            <a:r>
              <a:rPr lang="en-US" sz="1600" dirty="0">
                <a:cs typeface="Arial" panose="020B0604020202020204" pitchFamily="34" charset="0"/>
              </a:rPr>
              <a:t>	</a:t>
            </a:r>
          </a:p>
          <a:p>
            <a:pPr marL="0" lvl="1" indent="0">
              <a:buNone/>
            </a:pPr>
            <a:endParaRPr lang="en-US" sz="1600" dirty="0">
              <a:cs typeface="Arial" panose="020B0604020202020204" pitchFamily="34" charset="0"/>
            </a:endParaRPr>
          </a:p>
          <a:p>
            <a:pPr marL="0" lvl="1" indent="0">
              <a:buNone/>
            </a:pPr>
            <a:r>
              <a:rPr lang="en-US" sz="1600" dirty="0">
                <a:cs typeface="Arial" panose="020B0604020202020204" pitchFamily="34" charset="0"/>
              </a:rPr>
              <a:t>        </a:t>
            </a:r>
            <a:r>
              <a:rPr lang="en-US" sz="1600" dirty="0"/>
              <a:t>Here, consider title is a variable which is defined in class file</a:t>
            </a:r>
          </a:p>
        </p:txBody>
      </p:sp>
      <p:sp>
        <p:nvSpPr>
          <p:cNvPr id="3" name="Rectangle 2">
            <a:extLst>
              <a:ext uri="{FF2B5EF4-FFF2-40B4-BE49-F238E27FC236}">
                <a16:creationId xmlns:a16="http://schemas.microsoft.com/office/drawing/2014/main" id="{769A3262-B3A6-C5C2-25AC-A7FC21DF6192}"/>
              </a:ext>
            </a:extLst>
          </p:cNvPr>
          <p:cNvSpPr/>
          <p:nvPr/>
        </p:nvSpPr>
        <p:spPr>
          <a:xfrm>
            <a:off x="822960" y="2141309"/>
            <a:ext cx="1844040" cy="4419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cs typeface="Arial" panose="020B0604020202020204" pitchFamily="34" charset="0"/>
              </a:rPr>
              <a:t>&lt;h1&gt;{{title}}&lt;/h1&gt; </a:t>
            </a:r>
          </a:p>
        </p:txBody>
      </p:sp>
      <p:grpSp>
        <p:nvGrpSpPr>
          <p:cNvPr id="4" name="Group 3">
            <a:extLst>
              <a:ext uri="{FF2B5EF4-FFF2-40B4-BE49-F238E27FC236}">
                <a16:creationId xmlns:a16="http://schemas.microsoft.com/office/drawing/2014/main" id="{EF881479-B19B-93CF-F3F8-B74A92B5A201}"/>
              </a:ext>
            </a:extLst>
          </p:cNvPr>
          <p:cNvGrpSpPr/>
          <p:nvPr/>
        </p:nvGrpSpPr>
        <p:grpSpPr>
          <a:xfrm>
            <a:off x="822960" y="2940512"/>
            <a:ext cx="7726680" cy="2955560"/>
            <a:chOff x="2057400" y="2949449"/>
            <a:chExt cx="8077200" cy="3777349"/>
          </a:xfrm>
        </p:grpSpPr>
        <p:pic>
          <p:nvPicPr>
            <p:cNvPr id="5" name="Picture 2">
              <a:extLst>
                <a:ext uri="{FF2B5EF4-FFF2-40B4-BE49-F238E27FC236}">
                  <a16:creationId xmlns:a16="http://schemas.microsoft.com/office/drawing/2014/main" id="{2436FEDF-0F8B-08D6-D951-AC943F6D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949449"/>
              <a:ext cx="3886200" cy="37771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3">
              <a:extLst>
                <a:ext uri="{FF2B5EF4-FFF2-40B4-BE49-F238E27FC236}">
                  <a16:creationId xmlns:a16="http://schemas.microsoft.com/office/drawing/2014/main" id="{F55E0AA8-666C-AD2C-D329-3A81813E9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949677"/>
              <a:ext cx="3886200" cy="37771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001972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Property Binding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Property Binding: </a:t>
            </a:r>
            <a:r>
              <a:rPr lang="en-US" sz="1600" dirty="0"/>
              <a:t>we have property binding. Which is represented by square brackets [ ]. This is also type of one-way data binding from component class to properties of template (HTML) element.</a:t>
            </a:r>
          </a:p>
          <a:p>
            <a:pPr marL="342900" lvl="1" indent="-342900">
              <a:lnSpc>
                <a:spcPct val="100000"/>
              </a:lnSpc>
              <a:spcBef>
                <a:spcPts val="600"/>
              </a:spcBef>
              <a:buClr>
                <a:schemeClr val="tx1">
                  <a:lumMod val="75000"/>
                  <a:lumOff val="25000"/>
                </a:schemeClr>
              </a:buClr>
            </a:pPr>
            <a:r>
              <a:rPr lang="en-US" sz="1600" b="1" dirty="0"/>
              <a:t>Syntax: </a:t>
            </a:r>
          </a:p>
          <a:p>
            <a:pPr marL="342900" lvl="1" indent="-342900">
              <a:lnSpc>
                <a:spcPct val="100000"/>
              </a:lnSpc>
              <a:spcBef>
                <a:spcPts val="600"/>
              </a:spcBef>
              <a:buClr>
                <a:schemeClr val="tx1">
                  <a:lumMod val="75000"/>
                  <a:lumOff val="25000"/>
                </a:schemeClr>
              </a:buClr>
            </a:pPr>
            <a:endParaRPr lang="en-US" sz="1600" b="1" dirty="0"/>
          </a:p>
          <a:p>
            <a:pPr marL="0" lvl="1" indent="350838">
              <a:lnSpc>
                <a:spcPct val="100000"/>
              </a:lnSpc>
              <a:spcBef>
                <a:spcPts val="600"/>
              </a:spcBef>
              <a:buClr>
                <a:schemeClr val="tx1">
                  <a:lumMod val="75000"/>
                  <a:lumOff val="25000"/>
                </a:schemeClr>
              </a:buClr>
              <a:buNone/>
            </a:pPr>
            <a:r>
              <a:rPr lang="en-US" sz="1600" dirty="0"/>
              <a:t>Assume that we have a variable as an </a:t>
            </a:r>
            <a:r>
              <a:rPr lang="en-US" sz="1600" dirty="0" err="1"/>
              <a:t>imgUrl</a:t>
            </a:r>
            <a:r>
              <a:rPr lang="en-US" sz="1600" dirty="0"/>
              <a:t> in </a:t>
            </a:r>
            <a:r>
              <a:rPr lang="en-US" sz="1600" dirty="0" err="1"/>
              <a:t>ts</a:t>
            </a:r>
            <a:r>
              <a:rPr lang="en-US" sz="1600" dirty="0"/>
              <a:t> class file.</a:t>
            </a:r>
          </a:p>
          <a:p>
            <a:pPr marL="342900" lvl="1" indent="-342900">
              <a:lnSpc>
                <a:spcPct val="100000"/>
              </a:lnSpc>
              <a:spcBef>
                <a:spcPts val="600"/>
              </a:spcBef>
              <a:buClr>
                <a:schemeClr val="tx1">
                  <a:lumMod val="75000"/>
                  <a:lumOff val="25000"/>
                </a:schemeClr>
              </a:buClr>
            </a:pPr>
            <a:r>
              <a:rPr lang="en-US" sz="1600" b="1" dirty="0"/>
              <a:t>Basic Example:</a:t>
            </a:r>
          </a:p>
        </p:txBody>
      </p:sp>
      <p:sp>
        <p:nvSpPr>
          <p:cNvPr id="3" name="Rectangle 2">
            <a:extLst>
              <a:ext uri="{FF2B5EF4-FFF2-40B4-BE49-F238E27FC236}">
                <a16:creationId xmlns:a16="http://schemas.microsoft.com/office/drawing/2014/main" id="{66A97634-F1BA-9FEC-1CA1-8E2EC6A777C7}"/>
              </a:ext>
            </a:extLst>
          </p:cNvPr>
          <p:cNvSpPr/>
          <p:nvPr/>
        </p:nvSpPr>
        <p:spPr>
          <a:xfrm>
            <a:off x="822960" y="2098101"/>
            <a:ext cx="2987040" cy="3657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&lt;</a:t>
            </a:r>
            <a:r>
              <a:rPr lang="en-US" sz="1600" dirty="0" err="1">
                <a:solidFill>
                  <a:schemeClr val="tx1">
                    <a:lumMod val="75000"/>
                    <a:lumOff val="25000"/>
                  </a:schemeClr>
                </a:solidFill>
              </a:rPr>
              <a:t>img</a:t>
            </a:r>
            <a:r>
              <a:rPr lang="en-US" sz="1600" dirty="0">
                <a:solidFill>
                  <a:schemeClr val="tx1">
                    <a:lumMod val="75000"/>
                    <a:lumOff val="25000"/>
                  </a:schemeClr>
                </a:solidFill>
              </a:rPr>
              <a:t> [</a:t>
            </a:r>
            <a:r>
              <a:rPr lang="en-US" sz="1600" dirty="0" err="1">
                <a:solidFill>
                  <a:schemeClr val="tx1">
                    <a:lumMod val="75000"/>
                    <a:lumOff val="25000"/>
                  </a:schemeClr>
                </a:solidFill>
              </a:rPr>
              <a:t>src</a:t>
            </a:r>
            <a:r>
              <a:rPr lang="en-US" sz="1600" dirty="0">
                <a:solidFill>
                  <a:schemeClr val="tx1">
                    <a:lumMod val="75000"/>
                    <a:lumOff val="25000"/>
                  </a:schemeClr>
                </a:solidFill>
              </a:rPr>
              <a:t>]="</a:t>
            </a:r>
            <a:r>
              <a:rPr lang="en-US" sz="1600" dirty="0" err="1">
                <a:solidFill>
                  <a:schemeClr val="tx1">
                    <a:lumMod val="75000"/>
                    <a:lumOff val="25000"/>
                  </a:schemeClr>
                </a:solidFill>
              </a:rPr>
              <a:t>imgUrl</a:t>
            </a:r>
            <a:r>
              <a:rPr lang="en-US" sz="1600" dirty="0">
                <a:solidFill>
                  <a:schemeClr val="tx1">
                    <a:lumMod val="75000"/>
                    <a:lumOff val="25000"/>
                  </a:schemeClr>
                </a:solidFill>
              </a:rPr>
              <a:t>" alt="image"&gt;</a:t>
            </a:r>
          </a:p>
        </p:txBody>
      </p:sp>
      <p:grpSp>
        <p:nvGrpSpPr>
          <p:cNvPr id="4" name="Group 3">
            <a:extLst>
              <a:ext uri="{FF2B5EF4-FFF2-40B4-BE49-F238E27FC236}">
                <a16:creationId xmlns:a16="http://schemas.microsoft.com/office/drawing/2014/main" id="{5AE9E930-C7AD-92CF-331F-A8F891ECE3BC}"/>
              </a:ext>
            </a:extLst>
          </p:cNvPr>
          <p:cNvGrpSpPr/>
          <p:nvPr/>
        </p:nvGrpSpPr>
        <p:grpSpPr>
          <a:xfrm>
            <a:off x="763395" y="3107028"/>
            <a:ext cx="10515600" cy="3146287"/>
            <a:chOff x="693780" y="3297043"/>
            <a:chExt cx="10515600" cy="3146287"/>
          </a:xfrm>
        </p:grpSpPr>
        <p:pic>
          <p:nvPicPr>
            <p:cNvPr id="5" name="Picture 4">
              <a:extLst>
                <a:ext uri="{FF2B5EF4-FFF2-40B4-BE49-F238E27FC236}">
                  <a16:creationId xmlns:a16="http://schemas.microsoft.com/office/drawing/2014/main" id="{DDB1BDD9-6BF5-85E8-7E38-7AC142689AFD}"/>
                </a:ext>
              </a:extLst>
            </p:cNvPr>
            <p:cNvPicPr>
              <a:picLocks noChangeAspect="1"/>
            </p:cNvPicPr>
            <p:nvPr/>
          </p:nvPicPr>
          <p:blipFill>
            <a:blip r:embed="rId3"/>
            <a:stretch>
              <a:fillRect/>
            </a:stretch>
          </p:blipFill>
          <p:spPr>
            <a:xfrm>
              <a:off x="693780" y="3297043"/>
              <a:ext cx="4639699" cy="3146287"/>
            </a:xfrm>
            <a:prstGeom prst="rect">
              <a:avLst/>
            </a:prstGeom>
            <a:ln>
              <a:noFill/>
            </a:ln>
          </p:spPr>
        </p:pic>
        <p:pic>
          <p:nvPicPr>
            <p:cNvPr id="6" name="Picture 5">
              <a:extLst>
                <a:ext uri="{FF2B5EF4-FFF2-40B4-BE49-F238E27FC236}">
                  <a16:creationId xmlns:a16="http://schemas.microsoft.com/office/drawing/2014/main" id="{79D51F13-DF50-8FA0-BCE0-3821BA36CCDD}"/>
                </a:ext>
              </a:extLst>
            </p:cNvPr>
            <p:cNvPicPr>
              <a:picLocks noChangeAspect="1"/>
            </p:cNvPicPr>
            <p:nvPr/>
          </p:nvPicPr>
          <p:blipFill>
            <a:blip r:embed="rId4"/>
            <a:stretch>
              <a:fillRect/>
            </a:stretch>
          </p:blipFill>
          <p:spPr>
            <a:xfrm>
              <a:off x="5420062" y="3297043"/>
              <a:ext cx="5789318" cy="1937895"/>
            </a:xfrm>
            <a:prstGeom prst="rect">
              <a:avLst/>
            </a:prstGeom>
            <a:ln>
              <a:noFill/>
            </a:ln>
          </p:spPr>
        </p:pic>
      </p:grpSp>
    </p:spTree>
    <p:extLst>
      <p:ext uri="{BB962C8B-B14F-4D97-AF65-F5344CB8AC3E}">
        <p14:creationId xmlns:p14="http://schemas.microsoft.com/office/powerpoint/2010/main" val="4234431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Difference Between Interpolation and Property Binding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600"/>
              </a:spcBef>
              <a:buClr>
                <a:schemeClr val="tx1">
                  <a:lumMod val="75000"/>
                  <a:lumOff val="25000"/>
                </a:schemeClr>
              </a:buClr>
              <a:buNone/>
            </a:pPr>
            <a:r>
              <a:rPr lang="en-US" sz="1600" dirty="0"/>
              <a:t>Interpolation is used to just display a piece of data in HTML, such as displaying a title or a name. Property binding lets us bind a property of a DOM object, for example the hidden property, to some data value. More specifically, we can say property binding is used to set an element property to a non-string data value.  Let’s understand it with an example</a:t>
            </a:r>
          </a:p>
          <a:p>
            <a:pPr marL="342900" lvl="1" indent="-342900">
              <a:lnSpc>
                <a:spcPct val="100000"/>
              </a:lnSpc>
              <a:spcBef>
                <a:spcPts val="600"/>
              </a:spcBef>
              <a:buClr>
                <a:schemeClr val="tx1">
                  <a:lumMod val="75000"/>
                  <a:lumOff val="25000"/>
                </a:schemeClr>
              </a:buClr>
            </a:pPr>
            <a:r>
              <a:rPr lang="en-US" sz="1600" b="1" dirty="0"/>
              <a:t>Scenario</a:t>
            </a:r>
            <a:r>
              <a:rPr lang="en-US" sz="1600" dirty="0"/>
              <a:t>: Consider we have two text boxes in our html document. Both text boxes are disabled. Now, on button click event we have to enable text boxes. For first box, we will use interpolation and for second text box we will use property binding.</a:t>
            </a:r>
          </a:p>
        </p:txBody>
      </p:sp>
      <p:grpSp>
        <p:nvGrpSpPr>
          <p:cNvPr id="4" name="Group 3">
            <a:extLst>
              <a:ext uri="{FF2B5EF4-FFF2-40B4-BE49-F238E27FC236}">
                <a16:creationId xmlns:a16="http://schemas.microsoft.com/office/drawing/2014/main" id="{14DCB50D-12B6-09BF-DA36-319DD4404590}"/>
              </a:ext>
            </a:extLst>
          </p:cNvPr>
          <p:cNvGrpSpPr/>
          <p:nvPr/>
        </p:nvGrpSpPr>
        <p:grpSpPr>
          <a:xfrm>
            <a:off x="808212" y="3044314"/>
            <a:ext cx="9316038" cy="2928783"/>
            <a:chOff x="710380" y="3619501"/>
            <a:chExt cx="9316038" cy="2928783"/>
          </a:xfrm>
        </p:grpSpPr>
        <p:pic>
          <p:nvPicPr>
            <p:cNvPr id="5" name="Picture 4">
              <a:extLst>
                <a:ext uri="{FF2B5EF4-FFF2-40B4-BE49-F238E27FC236}">
                  <a16:creationId xmlns:a16="http://schemas.microsoft.com/office/drawing/2014/main" id="{83E2A095-35D9-6916-84F5-5D140EC0551B}"/>
                </a:ext>
              </a:extLst>
            </p:cNvPr>
            <p:cNvPicPr>
              <a:picLocks noChangeAspect="1"/>
            </p:cNvPicPr>
            <p:nvPr/>
          </p:nvPicPr>
          <p:blipFill>
            <a:blip r:embed="rId3"/>
            <a:stretch>
              <a:fillRect/>
            </a:stretch>
          </p:blipFill>
          <p:spPr>
            <a:xfrm>
              <a:off x="710380" y="3619501"/>
              <a:ext cx="4431891" cy="1909970"/>
            </a:xfrm>
            <a:prstGeom prst="rect">
              <a:avLst/>
            </a:prstGeom>
            <a:ln>
              <a:noFill/>
            </a:ln>
          </p:spPr>
        </p:pic>
        <p:pic>
          <p:nvPicPr>
            <p:cNvPr id="6" name="Picture 5">
              <a:extLst>
                <a:ext uri="{FF2B5EF4-FFF2-40B4-BE49-F238E27FC236}">
                  <a16:creationId xmlns:a16="http://schemas.microsoft.com/office/drawing/2014/main" id="{5C0637D4-5E8C-8657-E2C1-9F340E83F5C5}"/>
                </a:ext>
              </a:extLst>
            </p:cNvPr>
            <p:cNvPicPr>
              <a:picLocks noChangeAspect="1"/>
            </p:cNvPicPr>
            <p:nvPr/>
          </p:nvPicPr>
          <p:blipFill>
            <a:blip r:embed="rId4"/>
            <a:stretch>
              <a:fillRect/>
            </a:stretch>
          </p:blipFill>
          <p:spPr>
            <a:xfrm>
              <a:off x="5387743" y="3619501"/>
              <a:ext cx="4638675" cy="2928783"/>
            </a:xfrm>
            <a:prstGeom prst="rect">
              <a:avLst/>
            </a:prstGeom>
            <a:ln>
              <a:noFill/>
            </a:ln>
          </p:spPr>
        </p:pic>
      </p:grpSp>
    </p:spTree>
    <p:extLst>
      <p:ext uri="{BB962C8B-B14F-4D97-AF65-F5344CB8AC3E}">
        <p14:creationId xmlns:p14="http://schemas.microsoft.com/office/powerpoint/2010/main" val="2652949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Event Binding</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 One-way binding from template to html that is event binding.  </a:t>
            </a:r>
          </a:p>
          <a:p>
            <a:pPr marL="342900" lvl="1" indent="-342900">
              <a:lnSpc>
                <a:spcPct val="100000"/>
              </a:lnSpc>
              <a:spcBef>
                <a:spcPts val="600"/>
              </a:spcBef>
              <a:buClr>
                <a:schemeClr val="tx1">
                  <a:lumMod val="75000"/>
                  <a:lumOff val="25000"/>
                </a:schemeClr>
              </a:buClr>
            </a:pPr>
            <a:r>
              <a:rPr lang="en-US" sz="1600" dirty="0"/>
              <a:t>Means we will have to handle users’ action. When user will perform any event then it should handle using class file. So, it’s also one-way direction binding but from template to class. For this purpose, we will add an element on template and bind event with it.</a:t>
            </a:r>
          </a:p>
        </p:txBody>
      </p:sp>
      <p:grpSp>
        <p:nvGrpSpPr>
          <p:cNvPr id="3" name="Group 2">
            <a:extLst>
              <a:ext uri="{FF2B5EF4-FFF2-40B4-BE49-F238E27FC236}">
                <a16:creationId xmlns:a16="http://schemas.microsoft.com/office/drawing/2014/main" id="{A9FC617B-A1BC-4F16-B857-CDA6476D808E}"/>
              </a:ext>
            </a:extLst>
          </p:cNvPr>
          <p:cNvGrpSpPr/>
          <p:nvPr/>
        </p:nvGrpSpPr>
        <p:grpSpPr>
          <a:xfrm>
            <a:off x="777844" y="2069820"/>
            <a:ext cx="10636312" cy="2718360"/>
            <a:chOff x="677825" y="3021680"/>
            <a:chExt cx="10636312" cy="2718360"/>
          </a:xfrm>
        </p:grpSpPr>
        <p:pic>
          <p:nvPicPr>
            <p:cNvPr id="4" name="Picture 3">
              <a:extLst>
                <a:ext uri="{FF2B5EF4-FFF2-40B4-BE49-F238E27FC236}">
                  <a16:creationId xmlns:a16="http://schemas.microsoft.com/office/drawing/2014/main" id="{D00A82FC-D13C-79EF-0E49-67082240EBB5}"/>
                </a:ext>
              </a:extLst>
            </p:cNvPr>
            <p:cNvPicPr>
              <a:picLocks noChangeAspect="1"/>
            </p:cNvPicPr>
            <p:nvPr/>
          </p:nvPicPr>
          <p:blipFill>
            <a:blip r:embed="rId3"/>
            <a:stretch>
              <a:fillRect/>
            </a:stretch>
          </p:blipFill>
          <p:spPr>
            <a:xfrm>
              <a:off x="6415060" y="3021680"/>
              <a:ext cx="4899077" cy="2718360"/>
            </a:xfrm>
            <a:prstGeom prst="rect">
              <a:avLst/>
            </a:prstGeom>
          </p:spPr>
        </p:pic>
        <p:pic>
          <p:nvPicPr>
            <p:cNvPr id="5" name="Picture 4">
              <a:extLst>
                <a:ext uri="{FF2B5EF4-FFF2-40B4-BE49-F238E27FC236}">
                  <a16:creationId xmlns:a16="http://schemas.microsoft.com/office/drawing/2014/main" id="{BEBBF686-68A5-EAEF-1CB9-9007533ABC0E}"/>
                </a:ext>
              </a:extLst>
            </p:cNvPr>
            <p:cNvPicPr>
              <a:picLocks noChangeAspect="1"/>
            </p:cNvPicPr>
            <p:nvPr/>
          </p:nvPicPr>
          <p:blipFill>
            <a:blip r:embed="rId4"/>
            <a:stretch>
              <a:fillRect/>
            </a:stretch>
          </p:blipFill>
          <p:spPr>
            <a:xfrm>
              <a:off x="677825" y="3021680"/>
              <a:ext cx="5418175" cy="2039418"/>
            </a:xfrm>
            <a:prstGeom prst="rect">
              <a:avLst/>
            </a:prstGeom>
          </p:spPr>
        </p:pic>
        <p:cxnSp>
          <p:nvCxnSpPr>
            <p:cNvPr id="6" name="Straight Arrow Connector 5">
              <a:extLst>
                <a:ext uri="{FF2B5EF4-FFF2-40B4-BE49-F238E27FC236}">
                  <a16:creationId xmlns:a16="http://schemas.microsoft.com/office/drawing/2014/main" id="{6646A7A3-1434-0239-C679-02696F798BB1}"/>
                </a:ext>
              </a:extLst>
            </p:cNvPr>
            <p:cNvCxnSpPr>
              <a:cxnSpLocks/>
            </p:cNvCxnSpPr>
            <p:nvPr/>
          </p:nvCxnSpPr>
          <p:spPr>
            <a:xfrm>
              <a:off x="3057832" y="4483510"/>
              <a:ext cx="3923071" cy="6980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390083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05951-6163-493C-A90D-7CCD9DC35C44}"/>
              </a:ext>
            </a:extLst>
          </p:cNvPr>
          <p:cNvSpPr>
            <a:spLocks noGrp="1"/>
          </p:cNvSpPr>
          <p:nvPr>
            <p:ph type="body" sz="half" idx="2"/>
          </p:nvPr>
        </p:nvSpPr>
        <p:spPr>
          <a:xfrm>
            <a:off x="464909" y="1328531"/>
            <a:ext cx="3442074" cy="4947580"/>
          </a:xfrm>
          <a:solidFill>
            <a:schemeClr val="accent2">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a:lstStyle/>
          <a:p>
            <a:r>
              <a:rPr lang="en-US" b="1" dirty="0">
                <a:solidFill>
                  <a:schemeClr val="tx1">
                    <a:lumMod val="85000"/>
                    <a:lumOff val="15000"/>
                  </a:schemeClr>
                </a:solidFill>
              </a:rPr>
              <a:t> </a:t>
            </a:r>
            <a:r>
              <a:rPr lang="en-US" sz="1600" b="1" dirty="0">
                <a:solidFill>
                  <a:schemeClr val="tx1">
                    <a:lumMod val="85000"/>
                    <a:lumOff val="15000"/>
                  </a:schemeClr>
                </a:solidFill>
              </a:rPr>
              <a:t>Static Web Application</a:t>
            </a:r>
          </a:p>
          <a:p>
            <a:pPr marL="285750" indent="-285750">
              <a:buClrTx/>
              <a:buFont typeface="Wingdings" panose="05000000000000000000" pitchFamily="2" charset="2"/>
              <a:buChar char="§"/>
            </a:pPr>
            <a:r>
              <a:rPr lang="en-US" sz="1600" dirty="0">
                <a:solidFill>
                  <a:schemeClr val="tx1">
                    <a:lumMod val="85000"/>
                    <a:lumOff val="15000"/>
                  </a:schemeClr>
                </a:solidFill>
              </a:rPr>
              <a:t>HTML pages were pre-generated and are stored as such on the server - typically, those pages are not hand-written but also generated automatically (but before they're uploaded) with the help of a static site generator.</a:t>
            </a:r>
          </a:p>
          <a:p>
            <a:pPr marL="285750" indent="-285750">
              <a:buClrTx/>
              <a:buFont typeface="Wingdings" panose="05000000000000000000" pitchFamily="2" charset="2"/>
              <a:buChar char="§"/>
            </a:pPr>
            <a:endParaRPr lang="en-US" sz="1600" dirty="0">
              <a:solidFill>
                <a:schemeClr val="tx1">
                  <a:lumMod val="85000"/>
                  <a:lumOff val="15000"/>
                </a:schemeClr>
              </a:solidFill>
            </a:endParaRPr>
          </a:p>
          <a:p>
            <a:endParaRPr lang="en-US" dirty="0">
              <a:solidFill>
                <a:schemeClr val="tx1">
                  <a:lumMod val="85000"/>
                  <a:lumOff val="15000"/>
                </a:schemeClr>
              </a:solidFill>
            </a:endParaRPr>
          </a:p>
        </p:txBody>
      </p:sp>
      <p:sp>
        <p:nvSpPr>
          <p:cNvPr id="3" name="Title 2">
            <a:extLst>
              <a:ext uri="{FF2B5EF4-FFF2-40B4-BE49-F238E27FC236}">
                <a16:creationId xmlns:a16="http://schemas.microsoft.com/office/drawing/2014/main" id="{B217835A-D4A5-453D-B94A-29D8A7E8087F}"/>
              </a:ext>
            </a:extLst>
          </p:cNvPr>
          <p:cNvSpPr>
            <a:spLocks noGrp="1"/>
          </p:cNvSpPr>
          <p:nvPr>
            <p:ph type="title"/>
          </p:nvPr>
        </p:nvSpPr>
        <p:spPr>
          <a:xfrm>
            <a:off x="464908" y="182880"/>
            <a:ext cx="10515600" cy="608663"/>
          </a:xfrm>
        </p:spPr>
        <p:txBody>
          <a:bodyPr>
            <a:normAutofit/>
          </a:bodyPr>
          <a:lstStyle/>
          <a:p>
            <a:r>
              <a:rPr lang="en-US" b="1" dirty="0"/>
              <a:t>Dynamic Websites vs Static Pages vs Single Page Apps (2/3)</a:t>
            </a:r>
            <a:endParaRPr lang="en-US" dirty="0"/>
          </a:p>
        </p:txBody>
      </p:sp>
      <p:pic>
        <p:nvPicPr>
          <p:cNvPr id="4" name="Picture 2" descr="Static websites are websites where all HTML files were pre-generated and deployed onto a server.">
            <a:extLst>
              <a:ext uri="{FF2B5EF4-FFF2-40B4-BE49-F238E27FC236}">
                <a16:creationId xmlns:a16="http://schemas.microsoft.com/office/drawing/2014/main" id="{1F8A995A-C7C0-70AE-3359-BF5796C173EB}"/>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71892" y="3488177"/>
            <a:ext cx="3228108" cy="2728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BFF43FE1-BC1A-445F-9B18-B4BA2323C04D}"/>
              </a:ext>
            </a:extLst>
          </p:cNvPr>
          <p:cNvSpPr txBox="1">
            <a:spLocks/>
          </p:cNvSpPr>
          <p:nvPr/>
        </p:nvSpPr>
        <p:spPr>
          <a:xfrm>
            <a:off x="7999043" y="1340880"/>
            <a:ext cx="3442074" cy="4947580"/>
          </a:xfrm>
          <a:prstGeom prst="rect">
            <a:avLst/>
          </a:prstGeom>
          <a:solidFill>
            <a:schemeClr val="accent2">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vert="horz" lIns="0" tIns="0" rIns="0" bIns="0" rtlCol="0">
            <a:normAutofit/>
          </a:bodyPr>
          <a:lstStyle>
            <a:lvl1pPr marL="0" indent="0" algn="l" defTabSz="457200" rtl="0" eaLnBrk="1" latinLnBrk="0" hangingPunct="1">
              <a:lnSpc>
                <a:spcPct val="110000"/>
              </a:lnSpc>
              <a:spcBef>
                <a:spcPts val="0"/>
              </a:spcBef>
              <a:spcAft>
                <a:spcPts val="0"/>
              </a:spcAft>
              <a:buClr>
                <a:schemeClr val="accent3"/>
              </a:buClr>
              <a:buFont typeface="Wingdings" panose="05000000000000000000" pitchFamily="2" charset="2"/>
              <a:buNone/>
              <a:defRPr lang="en-GB" sz="1600" kern="1200" dirty="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85000"/>
                    <a:lumOff val="15000"/>
                  </a:schemeClr>
                </a:solidFill>
              </a:rPr>
              <a:t> Single Page Applications</a:t>
            </a:r>
          </a:p>
          <a:p>
            <a:pPr marL="285750" indent="-285750">
              <a:buClrTx/>
              <a:buFont typeface="Wingdings" panose="05000000000000000000" pitchFamily="2" charset="2"/>
              <a:buChar char="§"/>
            </a:pPr>
            <a:r>
              <a:rPr lang="en-US" dirty="0">
                <a:solidFill>
                  <a:schemeClr val="tx1">
                    <a:lumMod val="85000"/>
                    <a:lumOff val="15000"/>
                  </a:schemeClr>
                </a:solidFill>
              </a:rPr>
              <a:t>The server returns one single, pre-generated HTML page which in turn contains JavaScript code that changes the page dynamically in the browser (this approach is known as a "Single Page Application" or "SPA")</a:t>
            </a:r>
          </a:p>
          <a:p>
            <a:pPr marL="285750" indent="-285750">
              <a:buClr>
                <a:schemeClr val="tx1">
                  <a:lumMod val="85000"/>
                  <a:lumOff val="15000"/>
                </a:schemeClr>
              </a:buClr>
              <a:buFont typeface="Arial" panose="020B0604020202020204" pitchFamily="34" charset="0"/>
              <a:buChar char="•"/>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9" name="Text Placeholder 1">
            <a:extLst>
              <a:ext uri="{FF2B5EF4-FFF2-40B4-BE49-F238E27FC236}">
                <a16:creationId xmlns:a16="http://schemas.microsoft.com/office/drawing/2014/main" id="{E544CAFB-F11F-4848-8EB5-ADEBF09ACD6F}"/>
              </a:ext>
            </a:extLst>
          </p:cNvPr>
          <p:cNvSpPr txBox="1">
            <a:spLocks/>
          </p:cNvSpPr>
          <p:nvPr/>
        </p:nvSpPr>
        <p:spPr>
          <a:xfrm>
            <a:off x="4231976" y="1340880"/>
            <a:ext cx="3442074" cy="4947580"/>
          </a:xfrm>
          <a:prstGeom prst="rect">
            <a:avLst/>
          </a:prstGeom>
          <a:solidFill>
            <a:schemeClr val="accent2">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vert="horz" lIns="0" tIns="0" rIns="0" bIns="0" rtlCol="0">
            <a:normAutofit/>
          </a:bodyPr>
          <a:lstStyle>
            <a:lvl1pPr marL="0" indent="0" algn="l" defTabSz="457200" rtl="0" eaLnBrk="1" latinLnBrk="0" hangingPunct="1">
              <a:lnSpc>
                <a:spcPct val="110000"/>
              </a:lnSpc>
              <a:spcBef>
                <a:spcPts val="0"/>
              </a:spcBef>
              <a:spcAft>
                <a:spcPts val="0"/>
              </a:spcAft>
              <a:buClr>
                <a:schemeClr val="accent3"/>
              </a:buClr>
              <a:buFont typeface="Wingdings" panose="05000000000000000000" pitchFamily="2" charset="2"/>
              <a:buNone/>
              <a:defRPr lang="en-GB" sz="1600" kern="1200" dirty="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85000"/>
                    <a:lumOff val="15000"/>
                  </a:schemeClr>
                </a:solidFill>
              </a:rPr>
              <a:t> Dynamic Web Application</a:t>
            </a:r>
          </a:p>
          <a:p>
            <a:pPr marL="285750" indent="-285750">
              <a:buClrTx/>
              <a:buFont typeface="Wingdings" panose="05000000000000000000" pitchFamily="2" charset="2"/>
              <a:buChar char="§"/>
            </a:pPr>
            <a:r>
              <a:rPr lang="en-US" dirty="0">
                <a:solidFill>
                  <a:schemeClr val="tx1">
                    <a:lumMod val="85000"/>
                    <a:lumOff val="15000"/>
                  </a:schemeClr>
                </a:solidFill>
              </a:rPr>
              <a:t>HTML pages are created dynamically, on the server - with the help of a server-side programming language and typically also a "templating engine"</a:t>
            </a:r>
          </a:p>
          <a:p>
            <a:pPr marL="285750" indent="-285750">
              <a:buClr>
                <a:schemeClr val="bg1"/>
              </a:buClr>
              <a:buFont typeface="Wingdings" panose="05000000000000000000" pitchFamily="2" charset="2"/>
              <a:buChar char="§"/>
            </a:pPr>
            <a:endParaRPr lang="en-US" dirty="0">
              <a:solidFill>
                <a:schemeClr val="tx1">
                  <a:lumMod val="85000"/>
                  <a:lumOff val="15000"/>
                </a:schemeClr>
              </a:solidFill>
            </a:endParaRPr>
          </a:p>
          <a:p>
            <a:endParaRPr lang="en-US" dirty="0">
              <a:solidFill>
                <a:schemeClr val="tx1">
                  <a:lumMod val="85000"/>
                  <a:lumOff val="15000"/>
                </a:schemeClr>
              </a:solidFill>
            </a:endParaRPr>
          </a:p>
        </p:txBody>
      </p:sp>
      <p:pic>
        <p:nvPicPr>
          <p:cNvPr id="10" name="Picture 2" descr="Single Page Applications use JavaScript in the browser to re-render the user interface on the client.">
            <a:extLst>
              <a:ext uri="{FF2B5EF4-FFF2-40B4-BE49-F238E27FC236}">
                <a16:creationId xmlns:a16="http://schemas.microsoft.com/office/drawing/2014/main" id="{80BC3368-AF45-4F23-8F35-A3051339FCF7}"/>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52809" y="3488177"/>
            <a:ext cx="3193867" cy="2728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8FCCAF-59CC-4CDD-8DED-EC2535132860}"/>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354336" y="3547355"/>
            <a:ext cx="3193867" cy="2610397"/>
          </a:xfrm>
          <a:prstGeom prst="rect">
            <a:avLst/>
          </a:prstGeom>
        </p:spPr>
      </p:pic>
    </p:spTree>
    <p:extLst>
      <p:ext uri="{BB962C8B-B14F-4D97-AF65-F5344CB8AC3E}">
        <p14:creationId xmlns:p14="http://schemas.microsoft.com/office/powerpoint/2010/main" val="3253155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ED9E997-CD07-4DDD-8442-2B0288A1D31D}"/>
              </a:ext>
            </a:extLst>
          </p:cNvPr>
          <p:cNvSpPr txBox="1">
            <a:spLocks/>
          </p:cNvSpPr>
          <p:nvPr/>
        </p:nvSpPr>
        <p:spPr>
          <a:xfrm>
            <a:off x="1469218" y="2401719"/>
            <a:ext cx="3056439" cy="608663"/>
          </a:xfrm>
          <a:prstGeom prst="rect">
            <a:avLst/>
          </a:prstGeom>
        </p:spPr>
        <p:txBody>
          <a:bodyPr vert="horz" lIns="0" tIns="0" rIns="0" bIns="0" rtlCol="0" anchor="ctr">
            <a:normAutofit/>
          </a:bodyPr>
          <a:lstStyle>
            <a:lvl1pPr algn="l" defTabSz="914400" rtl="0" eaLnBrk="1" latinLnBrk="0" hangingPunct="1">
              <a:lnSpc>
                <a:spcPct val="110000"/>
              </a:lnSpc>
              <a:spcBef>
                <a:spcPts val="0"/>
              </a:spcBef>
              <a:spcAft>
                <a:spcPts val="0"/>
              </a:spcAft>
              <a:buNone/>
              <a:defRPr sz="2600" b="1" kern="1200">
                <a:solidFill>
                  <a:schemeClr val="bg1"/>
                </a:solidFill>
                <a:latin typeface="+mn-lt"/>
                <a:ea typeface="+mj-ea"/>
                <a:cs typeface="+mj-cs"/>
              </a:defRPr>
            </a:lvl1pPr>
          </a:lstStyle>
          <a:p>
            <a:r>
              <a:rPr lang="en-US" sz="3600" b="0"/>
              <a:t>Thank you!</a:t>
            </a:r>
            <a:endParaRPr lang="en-US" sz="3600" b="0" dirty="0"/>
          </a:p>
        </p:txBody>
      </p:sp>
      <p:grpSp>
        <p:nvGrpSpPr>
          <p:cNvPr id="25" name="Group 24">
            <a:extLst>
              <a:ext uri="{FF2B5EF4-FFF2-40B4-BE49-F238E27FC236}">
                <a16:creationId xmlns:a16="http://schemas.microsoft.com/office/drawing/2014/main" id="{CE767CE8-E5BE-4FBA-8860-A9DDFE09E8F9}"/>
              </a:ext>
            </a:extLst>
          </p:cNvPr>
          <p:cNvGrpSpPr/>
          <p:nvPr/>
        </p:nvGrpSpPr>
        <p:grpSpPr>
          <a:xfrm>
            <a:off x="1300427" y="4428269"/>
            <a:ext cx="9744605" cy="1615440"/>
            <a:chOff x="-223573" y="2928905"/>
            <a:chExt cx="9744605" cy="1615440"/>
          </a:xfrm>
        </p:grpSpPr>
        <p:cxnSp>
          <p:nvCxnSpPr>
            <p:cNvPr id="26" name="Straight Connector 25">
              <a:extLst>
                <a:ext uri="{FF2B5EF4-FFF2-40B4-BE49-F238E27FC236}">
                  <a16:creationId xmlns:a16="http://schemas.microsoft.com/office/drawing/2014/main" id="{AB9F9083-3CAE-4504-9E60-6B94D894E291}"/>
                </a:ext>
              </a:extLst>
            </p:cNvPr>
            <p:cNvCxnSpPr>
              <a:cxnSpLocks/>
            </p:cNvCxnSpPr>
            <p:nvPr/>
          </p:nvCxnSpPr>
          <p:spPr>
            <a:xfrm>
              <a:off x="-223573" y="2928905"/>
              <a:ext cx="974460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4BDBCE-F3C5-4A4C-BBEA-EE768714F857}"/>
                </a:ext>
              </a:extLst>
            </p:cNvPr>
            <p:cNvSpPr txBox="1"/>
            <p:nvPr/>
          </p:nvSpPr>
          <p:spPr>
            <a:xfrm>
              <a:off x="-127616" y="3264960"/>
              <a:ext cx="4520955" cy="938719"/>
            </a:xfrm>
            <a:prstGeom prst="rect">
              <a:avLst/>
            </a:prstGeom>
            <a:noFill/>
          </p:spPr>
          <p:txBody>
            <a:bodyPr wrap="square" tIns="0" bIns="0" rtlCol="0" anchor="ctr">
              <a:spAutoFit/>
            </a:bodyPr>
            <a:lstStyle/>
            <a:p>
              <a:pPr>
                <a:spcAft>
                  <a:spcPts val="600"/>
                </a:spcAft>
              </a:pPr>
              <a:r>
                <a:rPr lang="en-US" sz="1400" b="1" dirty="0">
                  <a:solidFill>
                    <a:schemeClr val="bg1"/>
                  </a:solidFill>
                </a:rPr>
                <a:t>Perspective from leaders across the healthcare industry </a:t>
              </a:r>
            </a:p>
            <a:p>
              <a:pPr marL="165100" indent="-165100">
                <a:buFont typeface="Wingdings" panose="05000000000000000000" pitchFamily="2" charset="2"/>
                <a:buChar char="§"/>
              </a:pPr>
              <a:r>
                <a:rPr lang="en-US" sz="1400" dirty="0">
                  <a:solidFill>
                    <a:srgbClr val="9AA8C5"/>
                  </a:solidFill>
                </a:rPr>
                <a:t>On-Demand Webinars</a:t>
              </a:r>
            </a:p>
            <a:p>
              <a:pPr marL="165100" indent="-165100">
                <a:buFont typeface="Wingdings" panose="05000000000000000000" pitchFamily="2" charset="2"/>
                <a:buChar char="§"/>
              </a:pPr>
              <a:r>
                <a:rPr lang="en-US" sz="1400" dirty="0">
                  <a:solidFill>
                    <a:srgbClr val="9AA8C5"/>
                  </a:solidFill>
                </a:rPr>
                <a:t>Reports &amp; eBooks</a:t>
              </a:r>
            </a:p>
            <a:p>
              <a:pPr marL="165100" indent="-165100">
                <a:buFont typeface="Wingdings" panose="05000000000000000000" pitchFamily="2" charset="2"/>
                <a:buChar char="§"/>
              </a:pPr>
              <a:r>
                <a:rPr lang="en-US" sz="1400" dirty="0">
                  <a:solidFill>
                    <a:srgbClr val="9AA8C5"/>
                  </a:solidFill>
                </a:rPr>
                <a:t>Workshops</a:t>
              </a:r>
            </a:p>
          </p:txBody>
        </p:sp>
        <p:sp>
          <p:nvSpPr>
            <p:cNvPr id="28" name="Rectangle: Rounded Corners 27">
              <a:hlinkClick r:id="rId2"/>
              <a:extLst>
                <a:ext uri="{FF2B5EF4-FFF2-40B4-BE49-F238E27FC236}">
                  <a16:creationId xmlns:a16="http://schemas.microsoft.com/office/drawing/2014/main" id="{E91AF6C1-70CA-4216-9D7A-44C45EDDD9F1}"/>
                </a:ext>
              </a:extLst>
            </p:cNvPr>
            <p:cNvSpPr/>
            <p:nvPr/>
          </p:nvSpPr>
          <p:spPr>
            <a:xfrm>
              <a:off x="5770616" y="3531591"/>
              <a:ext cx="3551922" cy="464225"/>
            </a:xfrm>
            <a:prstGeom prst="roundRect">
              <a:avLst>
                <a:gd name="adj" fmla="val 8198"/>
              </a:avLst>
            </a:prstGeom>
            <a:solidFill>
              <a:srgbClr val="33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Explore the Knowledge Hub &gt;</a:t>
              </a:r>
            </a:p>
          </p:txBody>
        </p:sp>
        <p:sp>
          <p:nvSpPr>
            <p:cNvPr id="29" name="Rectangle 28">
              <a:extLst>
                <a:ext uri="{FF2B5EF4-FFF2-40B4-BE49-F238E27FC236}">
                  <a16:creationId xmlns:a16="http://schemas.microsoft.com/office/drawing/2014/main" id="{2CA75265-53D6-4EED-B3A4-C31ED7441859}"/>
                </a:ext>
              </a:extLst>
            </p:cNvPr>
            <p:cNvSpPr/>
            <p:nvPr/>
          </p:nvSpPr>
          <p:spPr>
            <a:xfrm>
              <a:off x="2256902" y="3536270"/>
              <a:ext cx="1489510" cy="738664"/>
            </a:xfrm>
            <a:prstGeom prst="rect">
              <a:avLst/>
            </a:prstGeom>
          </p:spPr>
          <p:txBody>
            <a:bodyPr wrap="none">
              <a:spAutoFit/>
            </a:bodyPr>
            <a:lstStyle/>
            <a:p>
              <a:pPr marL="165100" indent="-165100">
                <a:buFont typeface="Wingdings" panose="05000000000000000000" pitchFamily="2" charset="2"/>
                <a:buChar char="§"/>
              </a:pPr>
              <a:r>
                <a:rPr lang="en-US" sz="1400" dirty="0">
                  <a:solidFill>
                    <a:srgbClr val="9AA8C5"/>
                  </a:solidFill>
                </a:rPr>
                <a:t>Success Stories</a:t>
              </a:r>
            </a:p>
            <a:p>
              <a:pPr marL="165100" indent="-165100">
                <a:buFont typeface="Wingdings" panose="05000000000000000000" pitchFamily="2" charset="2"/>
                <a:buChar char="§"/>
              </a:pPr>
              <a:r>
                <a:rPr lang="en-US" sz="1400" dirty="0">
                  <a:solidFill>
                    <a:srgbClr val="9AA8C5"/>
                  </a:solidFill>
                </a:rPr>
                <a:t>Articles &amp; Blogs</a:t>
              </a:r>
            </a:p>
            <a:p>
              <a:pPr marL="165100" indent="-165100">
                <a:buFont typeface="Wingdings" panose="05000000000000000000" pitchFamily="2" charset="2"/>
                <a:buChar char="§"/>
              </a:pPr>
              <a:r>
                <a:rPr lang="en-US" sz="1400" dirty="0">
                  <a:solidFill>
                    <a:srgbClr val="9AA8C5"/>
                  </a:solidFill>
                </a:rPr>
                <a:t>News</a:t>
              </a:r>
            </a:p>
          </p:txBody>
        </p:sp>
        <p:cxnSp>
          <p:nvCxnSpPr>
            <p:cNvPr id="30" name="Straight Connector 29">
              <a:extLst>
                <a:ext uri="{FF2B5EF4-FFF2-40B4-BE49-F238E27FC236}">
                  <a16:creationId xmlns:a16="http://schemas.microsoft.com/office/drawing/2014/main" id="{B7B9654D-5932-49F1-B589-2B8E0733E864}"/>
                </a:ext>
              </a:extLst>
            </p:cNvPr>
            <p:cNvCxnSpPr>
              <a:cxnSpLocks/>
            </p:cNvCxnSpPr>
            <p:nvPr/>
          </p:nvCxnSpPr>
          <p:spPr>
            <a:xfrm>
              <a:off x="-223573" y="4544345"/>
              <a:ext cx="974460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0959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B3D408-FB38-4AB5-BD1A-41FF64550B20}"/>
              </a:ext>
            </a:extLst>
          </p:cNvPr>
          <p:cNvGrpSpPr/>
          <p:nvPr/>
        </p:nvGrpSpPr>
        <p:grpSpPr>
          <a:xfrm>
            <a:off x="0" y="-15556"/>
            <a:ext cx="10668002" cy="6873556"/>
            <a:chOff x="-1524001" y="-15556"/>
            <a:chExt cx="10668002" cy="6873556"/>
          </a:xfrm>
        </p:grpSpPr>
        <p:sp>
          <p:nvSpPr>
            <p:cNvPr id="3" name="Rectangle: Rounded Corners 2">
              <a:extLst>
                <a:ext uri="{FF2B5EF4-FFF2-40B4-BE49-F238E27FC236}">
                  <a16:creationId xmlns:a16="http://schemas.microsoft.com/office/drawing/2014/main" id="{6512CE56-CBA5-466D-ABEA-2174267D747D}"/>
                </a:ext>
              </a:extLst>
            </p:cNvPr>
            <p:cNvSpPr/>
            <p:nvPr/>
          </p:nvSpPr>
          <p:spPr>
            <a:xfrm>
              <a:off x="-1" y="-15556"/>
              <a:ext cx="9144002" cy="6873556"/>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8D9DAEE7-5A72-4EC5-BE2F-00A4606F9DBA}"/>
                </a:ext>
              </a:extLst>
            </p:cNvPr>
            <p:cNvSpPr/>
            <p:nvPr/>
          </p:nvSpPr>
          <p:spPr>
            <a:xfrm flipH="1">
              <a:off x="-1524001" y="0"/>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chemeClr val="accent5">
                <a:lumMod val="75000"/>
                <a:alpha val="28000"/>
              </a:schemeClr>
            </a:solidFill>
            <a:ln w="5432" cap="flat">
              <a:noFill/>
              <a:prstDash val="solid"/>
              <a:miter/>
            </a:ln>
          </p:spPr>
          <p:txBody>
            <a:bodyPr rtlCol="0" anchor="ctr"/>
            <a:lstStyle/>
            <a:p>
              <a:endParaRPr lang="en-IN"/>
            </a:p>
          </p:txBody>
        </p:sp>
      </p:grpSp>
      <p:grpSp>
        <p:nvGrpSpPr>
          <p:cNvPr id="8" name="Group 7">
            <a:extLst>
              <a:ext uri="{FF2B5EF4-FFF2-40B4-BE49-F238E27FC236}">
                <a16:creationId xmlns:a16="http://schemas.microsoft.com/office/drawing/2014/main" id="{5826063F-2F4D-4B1A-8ACD-85F7CC863012}"/>
              </a:ext>
            </a:extLst>
          </p:cNvPr>
          <p:cNvGrpSpPr/>
          <p:nvPr/>
        </p:nvGrpSpPr>
        <p:grpSpPr>
          <a:xfrm>
            <a:off x="3959324" y="2903962"/>
            <a:ext cx="4273351" cy="1050075"/>
            <a:chOff x="619788" y="3121244"/>
            <a:chExt cx="3644643" cy="895585"/>
          </a:xfrm>
        </p:grpSpPr>
        <p:pic>
          <p:nvPicPr>
            <p:cNvPr id="10" name="Picture 9">
              <a:extLst>
                <a:ext uri="{FF2B5EF4-FFF2-40B4-BE49-F238E27FC236}">
                  <a16:creationId xmlns:a16="http://schemas.microsoft.com/office/drawing/2014/main" id="{65FC08A7-231F-4E3F-9A16-FA4F361D9EF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28598" y="3121244"/>
              <a:ext cx="2950711" cy="357030"/>
            </a:xfrm>
            <a:prstGeom prst="rect">
              <a:avLst/>
            </a:prstGeom>
          </p:spPr>
        </p:pic>
        <p:pic>
          <p:nvPicPr>
            <p:cNvPr id="11" name="Picture 10">
              <a:extLst>
                <a:ext uri="{FF2B5EF4-FFF2-40B4-BE49-F238E27FC236}">
                  <a16:creationId xmlns:a16="http://schemas.microsoft.com/office/drawing/2014/main" id="{59DE307E-0B83-444F-9F3F-F1B74C233A5B}"/>
                </a:ext>
              </a:extLst>
            </p:cNvPr>
            <p:cNvPicPr>
              <a:picLocks noChangeAspect="1"/>
            </p:cNvPicPr>
            <p:nvPr/>
          </p:nvPicPr>
          <p:blipFill>
            <a:blip r:embed="rId3"/>
            <a:stretch>
              <a:fillRect/>
            </a:stretch>
          </p:blipFill>
          <p:spPr>
            <a:xfrm>
              <a:off x="619788" y="3478274"/>
              <a:ext cx="3644643" cy="538555"/>
            </a:xfrm>
            <a:prstGeom prst="rect">
              <a:avLst/>
            </a:prstGeom>
          </p:spPr>
        </p:pic>
      </p:grpSp>
    </p:spTree>
    <p:extLst>
      <p:ext uri="{BB962C8B-B14F-4D97-AF65-F5344CB8AC3E}">
        <p14:creationId xmlns:p14="http://schemas.microsoft.com/office/powerpoint/2010/main" val="1284033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B3D408-FB38-4AB5-BD1A-41FF64550B20}"/>
              </a:ext>
            </a:extLst>
          </p:cNvPr>
          <p:cNvGrpSpPr/>
          <p:nvPr/>
        </p:nvGrpSpPr>
        <p:grpSpPr>
          <a:xfrm>
            <a:off x="0" y="-15556"/>
            <a:ext cx="10668002" cy="6873556"/>
            <a:chOff x="-1524001" y="-15556"/>
            <a:chExt cx="10668002" cy="6873556"/>
          </a:xfrm>
        </p:grpSpPr>
        <p:sp>
          <p:nvSpPr>
            <p:cNvPr id="3" name="Rectangle: Rounded Corners 2">
              <a:extLst>
                <a:ext uri="{FF2B5EF4-FFF2-40B4-BE49-F238E27FC236}">
                  <a16:creationId xmlns:a16="http://schemas.microsoft.com/office/drawing/2014/main" id="{6512CE56-CBA5-466D-ABEA-2174267D747D}"/>
                </a:ext>
              </a:extLst>
            </p:cNvPr>
            <p:cNvSpPr/>
            <p:nvPr/>
          </p:nvSpPr>
          <p:spPr>
            <a:xfrm>
              <a:off x="-1" y="-15556"/>
              <a:ext cx="9144002" cy="6873556"/>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8D9DAEE7-5A72-4EC5-BE2F-00A4606F9DBA}"/>
                </a:ext>
              </a:extLst>
            </p:cNvPr>
            <p:cNvSpPr/>
            <p:nvPr/>
          </p:nvSpPr>
          <p:spPr>
            <a:xfrm flipH="1">
              <a:off x="-1524001" y="0"/>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chemeClr val="accent5">
                <a:lumMod val="75000"/>
                <a:alpha val="28000"/>
              </a:schemeClr>
            </a:solidFill>
            <a:ln w="5432" cap="flat">
              <a:noFill/>
              <a:prstDash val="solid"/>
              <a:miter/>
            </a:ln>
          </p:spPr>
          <p:txBody>
            <a:bodyPr rtlCol="0" anchor="ctr"/>
            <a:lstStyle/>
            <a:p>
              <a:endParaRPr lang="en-IN"/>
            </a:p>
          </p:txBody>
        </p:sp>
      </p:grpSp>
      <p:grpSp>
        <p:nvGrpSpPr>
          <p:cNvPr id="8" name="Group 7">
            <a:extLst>
              <a:ext uri="{FF2B5EF4-FFF2-40B4-BE49-F238E27FC236}">
                <a16:creationId xmlns:a16="http://schemas.microsoft.com/office/drawing/2014/main" id="{5826063F-2F4D-4B1A-8ACD-85F7CC863012}"/>
              </a:ext>
            </a:extLst>
          </p:cNvPr>
          <p:cNvGrpSpPr/>
          <p:nvPr/>
        </p:nvGrpSpPr>
        <p:grpSpPr>
          <a:xfrm>
            <a:off x="3959324" y="2903962"/>
            <a:ext cx="4273351" cy="1050075"/>
            <a:chOff x="619788" y="3121244"/>
            <a:chExt cx="3644643" cy="895585"/>
          </a:xfrm>
        </p:grpSpPr>
        <p:pic>
          <p:nvPicPr>
            <p:cNvPr id="10" name="Picture 9">
              <a:extLst>
                <a:ext uri="{FF2B5EF4-FFF2-40B4-BE49-F238E27FC236}">
                  <a16:creationId xmlns:a16="http://schemas.microsoft.com/office/drawing/2014/main" id="{65FC08A7-231F-4E3F-9A16-FA4F361D9EF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28598" y="3121244"/>
              <a:ext cx="2950711" cy="357030"/>
            </a:xfrm>
            <a:prstGeom prst="rect">
              <a:avLst/>
            </a:prstGeom>
          </p:spPr>
        </p:pic>
        <p:pic>
          <p:nvPicPr>
            <p:cNvPr id="11" name="Picture 10">
              <a:extLst>
                <a:ext uri="{FF2B5EF4-FFF2-40B4-BE49-F238E27FC236}">
                  <a16:creationId xmlns:a16="http://schemas.microsoft.com/office/drawing/2014/main" id="{59DE307E-0B83-444F-9F3F-F1B74C233A5B}"/>
                </a:ext>
              </a:extLst>
            </p:cNvPr>
            <p:cNvPicPr>
              <a:picLocks noChangeAspect="1"/>
            </p:cNvPicPr>
            <p:nvPr/>
          </p:nvPicPr>
          <p:blipFill>
            <a:blip r:embed="rId3"/>
            <a:stretch>
              <a:fillRect/>
            </a:stretch>
          </p:blipFill>
          <p:spPr>
            <a:xfrm>
              <a:off x="619788" y="3478274"/>
              <a:ext cx="3644643" cy="538555"/>
            </a:xfrm>
            <a:prstGeom prst="rect">
              <a:avLst/>
            </a:prstGeom>
          </p:spPr>
        </p:pic>
      </p:grpSp>
    </p:spTree>
    <p:extLst>
      <p:ext uri="{BB962C8B-B14F-4D97-AF65-F5344CB8AC3E}">
        <p14:creationId xmlns:p14="http://schemas.microsoft.com/office/powerpoint/2010/main" val="30472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Dynamic Websites vs Static Pages vs Single Page Apps (3/3)</a:t>
            </a:r>
          </a:p>
        </p:txBody>
      </p:sp>
      <p:graphicFrame>
        <p:nvGraphicFramePr>
          <p:cNvPr id="4" name="Table 4">
            <a:extLst>
              <a:ext uri="{FF2B5EF4-FFF2-40B4-BE49-F238E27FC236}">
                <a16:creationId xmlns:a16="http://schemas.microsoft.com/office/drawing/2014/main" id="{CC8F639B-60E8-0BE0-096A-4BCEE6CD16E1}"/>
              </a:ext>
            </a:extLst>
          </p:cNvPr>
          <p:cNvGraphicFramePr>
            <a:graphicFrameLocks noGrp="1"/>
          </p:cNvGraphicFramePr>
          <p:nvPr>
            <p:extLst>
              <p:ext uri="{D42A27DB-BD31-4B8C-83A1-F6EECF244321}">
                <p14:modId xmlns:p14="http://schemas.microsoft.com/office/powerpoint/2010/main" val="4004384848"/>
              </p:ext>
            </p:extLst>
          </p:nvPr>
        </p:nvGraphicFramePr>
        <p:xfrm>
          <a:off x="464908" y="1234440"/>
          <a:ext cx="10812692" cy="3388360"/>
        </p:xfrm>
        <a:graphic>
          <a:graphicData uri="http://schemas.openxmlformats.org/drawingml/2006/table">
            <a:tbl>
              <a:tblPr firstRow="1">
                <a:tableStyleId>{5DA37D80-6434-44D0-A028-1B22A696006F}</a:tableStyleId>
              </a:tblPr>
              <a:tblGrid>
                <a:gridCol w="1516292">
                  <a:extLst>
                    <a:ext uri="{9D8B030D-6E8A-4147-A177-3AD203B41FA5}">
                      <a16:colId xmlns:a16="http://schemas.microsoft.com/office/drawing/2014/main" val="2502904511"/>
                    </a:ext>
                  </a:extLst>
                </a:gridCol>
                <a:gridCol w="2987040">
                  <a:extLst>
                    <a:ext uri="{9D8B030D-6E8A-4147-A177-3AD203B41FA5}">
                      <a16:colId xmlns:a16="http://schemas.microsoft.com/office/drawing/2014/main" val="2470485460"/>
                    </a:ext>
                  </a:extLst>
                </a:gridCol>
                <a:gridCol w="3048000">
                  <a:extLst>
                    <a:ext uri="{9D8B030D-6E8A-4147-A177-3AD203B41FA5}">
                      <a16:colId xmlns:a16="http://schemas.microsoft.com/office/drawing/2014/main" val="447796301"/>
                    </a:ext>
                  </a:extLst>
                </a:gridCol>
                <a:gridCol w="3261360">
                  <a:extLst>
                    <a:ext uri="{9D8B030D-6E8A-4147-A177-3AD203B41FA5}">
                      <a16:colId xmlns:a16="http://schemas.microsoft.com/office/drawing/2014/main" val="375369373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Pros. and cons.</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r>
                        <a:rPr lang="en-US" sz="1600" dirty="0">
                          <a:solidFill>
                            <a:schemeClr val="tx1">
                              <a:lumMod val="75000"/>
                              <a:lumOff val="25000"/>
                            </a:schemeClr>
                          </a:solidFill>
                        </a:rPr>
                        <a:t>Dynamic</a:t>
                      </a:r>
                      <a:endParaRPr lang="en-IN"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Single Page Application</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r>
                        <a:rPr lang="en-US" sz="1600" dirty="0">
                          <a:solidFill>
                            <a:schemeClr val="tx1">
                              <a:lumMod val="75000"/>
                              <a:lumOff val="25000"/>
                            </a:schemeClr>
                          </a:solidFill>
                        </a:rPr>
                        <a:t>Static</a:t>
                      </a:r>
                      <a:endParaRPr lang="en-IN" sz="1600" dirty="0">
                        <a:solidFill>
                          <a:schemeClr val="tx1">
                            <a:lumMod val="75000"/>
                            <a:lumOff val="25000"/>
                          </a:schemeClr>
                        </a:solidFill>
                        <a:latin typeface="+mn-lt"/>
                      </a:endParaRPr>
                    </a:p>
                  </a:txBody>
                  <a:tcPr>
                    <a:solidFill>
                      <a:schemeClr val="accent2">
                        <a:lumMod val="20000"/>
                        <a:lumOff val="80000"/>
                      </a:schemeClr>
                    </a:solidFill>
                  </a:tcPr>
                </a:tc>
                <a:extLst>
                  <a:ext uri="{0D108BD9-81ED-4DB2-BD59-A6C34878D82A}">
                    <a16:rowId xmlns:a16="http://schemas.microsoft.com/office/drawing/2014/main" val="2613887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Pros. </a:t>
                      </a:r>
                      <a:endParaRPr lang="en-US" sz="1600" dirty="0">
                        <a:solidFill>
                          <a:schemeClr val="tx1">
                            <a:lumMod val="75000"/>
                            <a:lumOff val="25000"/>
                          </a:schemeClr>
                        </a:solidFill>
                        <a:latin typeface="+mn-lt"/>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Final content is returned, so, great from SEO perspective</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All heavy lifting will be done at server side</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Highly reactive, mobile like applications                   </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No page reload waiting time</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Readymade static html pages will be delivered from servers. So, it great for SEO</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Performance wise faster because all static html pages are already created</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942091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lumMod val="75000"/>
                              <a:lumOff val="25000"/>
                            </a:schemeClr>
                          </a:solidFill>
                        </a:rPr>
                        <a:t>Cons. </a:t>
                      </a:r>
                      <a:endParaRPr lang="en-IN" sz="1600" dirty="0">
                        <a:solidFill>
                          <a:schemeClr val="tx1">
                            <a:lumMod val="75000"/>
                            <a:lumOff val="25000"/>
                          </a:schemeClr>
                        </a:solidFill>
                        <a:latin typeface="+mn-lt"/>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Every new page must be loaded</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Frontend and backend developer are harder to split</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Final content is created in browser. So,  SEO can be more difficult</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Heavy lifting will be done in browser</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No Dynamic changes in data</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Developers must modify contents</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2111406822"/>
                  </a:ext>
                </a:extLst>
              </a:tr>
            </a:tbl>
          </a:graphicData>
        </a:graphic>
      </p:graphicFrame>
    </p:spTree>
    <p:extLst>
      <p:ext uri="{BB962C8B-B14F-4D97-AF65-F5344CB8AC3E}">
        <p14:creationId xmlns:p14="http://schemas.microsoft.com/office/powerpoint/2010/main" val="412611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193045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b="1" dirty="0">
                <a:solidFill>
                  <a:schemeClr val="bg1"/>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97687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3250-CAFC-4744-A74F-479F1D6D8712}"/>
              </a:ext>
            </a:extLst>
          </p:cNvPr>
          <p:cNvSpPr>
            <a:spLocks noGrp="1"/>
          </p:cNvSpPr>
          <p:nvPr>
            <p:ph type="title"/>
          </p:nvPr>
        </p:nvSpPr>
        <p:spPr/>
        <p:txBody>
          <a:bodyPr/>
          <a:lstStyle/>
          <a:p>
            <a:r>
              <a:rPr lang="en-US" dirty="0"/>
              <a:t>Why Angular?</a:t>
            </a:r>
          </a:p>
        </p:txBody>
      </p:sp>
      <p:sp>
        <p:nvSpPr>
          <p:cNvPr id="9" name="Text Placeholder 8">
            <a:extLst>
              <a:ext uri="{FF2B5EF4-FFF2-40B4-BE49-F238E27FC236}">
                <a16:creationId xmlns:a16="http://schemas.microsoft.com/office/drawing/2014/main" id="{5FF4F947-56F5-452D-9D84-73DC8683C36C}"/>
              </a:ext>
            </a:extLst>
          </p:cNvPr>
          <p:cNvSpPr>
            <a:spLocks noGrp="1"/>
          </p:cNvSpPr>
          <p:nvPr>
            <p:ph type="body" idx="16"/>
          </p:nvPr>
        </p:nvSpPr>
        <p:spPr>
          <a:xfrm>
            <a:off x="6287442" y="2314787"/>
            <a:ext cx="1127760" cy="388701"/>
          </a:xfrm>
        </p:spPr>
        <p:txBody>
          <a:bodyPr/>
          <a:lstStyle/>
          <a:p>
            <a:pPr algn="ctr"/>
            <a:r>
              <a:rPr lang="en-US" dirty="0">
                <a:solidFill>
                  <a:schemeClr val="bg1"/>
                </a:solidFill>
              </a:rPr>
              <a:t>Component Based Frameworks</a:t>
            </a:r>
          </a:p>
        </p:txBody>
      </p:sp>
      <p:sp>
        <p:nvSpPr>
          <p:cNvPr id="10" name="Text Placeholder 9">
            <a:extLst>
              <a:ext uri="{FF2B5EF4-FFF2-40B4-BE49-F238E27FC236}">
                <a16:creationId xmlns:a16="http://schemas.microsoft.com/office/drawing/2014/main" id="{6FA1AB0F-13E9-4228-8804-28D0554A0C09}"/>
              </a:ext>
            </a:extLst>
          </p:cNvPr>
          <p:cNvSpPr>
            <a:spLocks noGrp="1"/>
          </p:cNvSpPr>
          <p:nvPr>
            <p:ph type="body" idx="17"/>
          </p:nvPr>
        </p:nvSpPr>
        <p:spPr>
          <a:xfrm>
            <a:off x="7827319" y="2390537"/>
            <a:ext cx="3213171" cy="458939"/>
          </a:xfrm>
        </p:spPr>
        <p:txBody>
          <a:bodyPr/>
          <a:lstStyle/>
          <a:p>
            <a:r>
              <a:rPr lang="en-US" sz="1400" b="0" dirty="0">
                <a:latin typeface="+mn-lt"/>
              </a:rPr>
              <a:t>Multiple Components can be integrated</a:t>
            </a:r>
          </a:p>
        </p:txBody>
      </p:sp>
      <p:sp>
        <p:nvSpPr>
          <p:cNvPr id="11" name="Text Placeholder 10">
            <a:extLst>
              <a:ext uri="{FF2B5EF4-FFF2-40B4-BE49-F238E27FC236}">
                <a16:creationId xmlns:a16="http://schemas.microsoft.com/office/drawing/2014/main" id="{85739A50-6EB1-4626-A779-1E570FD34457}"/>
              </a:ext>
            </a:extLst>
          </p:cNvPr>
          <p:cNvSpPr>
            <a:spLocks noGrp="1"/>
          </p:cNvSpPr>
          <p:nvPr>
            <p:ph type="body" idx="18"/>
          </p:nvPr>
        </p:nvSpPr>
        <p:spPr>
          <a:xfrm>
            <a:off x="7197591" y="3814174"/>
            <a:ext cx="736408" cy="388701"/>
          </a:xfrm>
        </p:spPr>
        <p:txBody>
          <a:bodyPr/>
          <a:lstStyle/>
          <a:p>
            <a:pPr algn="ctr"/>
            <a:r>
              <a:rPr lang="en-US" dirty="0">
                <a:solidFill>
                  <a:schemeClr val="bg1"/>
                </a:solidFill>
              </a:rPr>
              <a:t>Routing</a:t>
            </a:r>
          </a:p>
        </p:txBody>
      </p:sp>
      <p:sp>
        <p:nvSpPr>
          <p:cNvPr id="12" name="Text Placeholder 11">
            <a:extLst>
              <a:ext uri="{FF2B5EF4-FFF2-40B4-BE49-F238E27FC236}">
                <a16:creationId xmlns:a16="http://schemas.microsoft.com/office/drawing/2014/main" id="{FD460DD0-7F35-450E-99CC-1EF0468AB3FA}"/>
              </a:ext>
            </a:extLst>
          </p:cNvPr>
          <p:cNvSpPr>
            <a:spLocks noGrp="1"/>
          </p:cNvSpPr>
          <p:nvPr>
            <p:ph type="body" idx="19"/>
          </p:nvPr>
        </p:nvSpPr>
        <p:spPr>
          <a:xfrm>
            <a:off x="8597828" y="3959439"/>
            <a:ext cx="3213171" cy="488053"/>
          </a:xfrm>
        </p:spPr>
        <p:txBody>
          <a:bodyPr/>
          <a:lstStyle/>
          <a:p>
            <a:r>
              <a:rPr lang="en-US" sz="1400" b="0" dirty="0">
                <a:latin typeface="+mn-lt"/>
              </a:rPr>
              <a:t>Angular routing made navigation super easy</a:t>
            </a:r>
          </a:p>
        </p:txBody>
      </p:sp>
      <p:sp>
        <p:nvSpPr>
          <p:cNvPr id="13" name="Text Placeholder 12">
            <a:extLst>
              <a:ext uri="{FF2B5EF4-FFF2-40B4-BE49-F238E27FC236}">
                <a16:creationId xmlns:a16="http://schemas.microsoft.com/office/drawing/2014/main" id="{B90D6AC6-450E-47C9-9B4C-8565FC327ED2}"/>
              </a:ext>
            </a:extLst>
          </p:cNvPr>
          <p:cNvSpPr>
            <a:spLocks noGrp="1"/>
          </p:cNvSpPr>
          <p:nvPr>
            <p:ph type="body" idx="20"/>
          </p:nvPr>
        </p:nvSpPr>
        <p:spPr>
          <a:xfrm>
            <a:off x="6270496" y="5199674"/>
            <a:ext cx="1127760" cy="249471"/>
          </a:xfrm>
        </p:spPr>
        <p:txBody>
          <a:bodyPr/>
          <a:lstStyle/>
          <a:p>
            <a:pPr algn="ctr"/>
            <a:r>
              <a:rPr lang="en-US" dirty="0">
                <a:solidFill>
                  <a:schemeClr val="bg1"/>
                </a:solidFill>
              </a:rPr>
              <a:t>Angular Form</a:t>
            </a:r>
          </a:p>
        </p:txBody>
      </p:sp>
      <p:sp>
        <p:nvSpPr>
          <p:cNvPr id="14" name="Text Placeholder 13">
            <a:extLst>
              <a:ext uri="{FF2B5EF4-FFF2-40B4-BE49-F238E27FC236}">
                <a16:creationId xmlns:a16="http://schemas.microsoft.com/office/drawing/2014/main" id="{E701BC42-7DED-4A99-AB0D-36420385F4F4}"/>
              </a:ext>
            </a:extLst>
          </p:cNvPr>
          <p:cNvSpPr>
            <a:spLocks noGrp="1"/>
          </p:cNvSpPr>
          <p:nvPr>
            <p:ph type="body" idx="21"/>
          </p:nvPr>
        </p:nvSpPr>
        <p:spPr>
          <a:xfrm>
            <a:off x="7827320" y="5410567"/>
            <a:ext cx="2702074" cy="249471"/>
          </a:xfrm>
        </p:spPr>
        <p:txBody>
          <a:bodyPr/>
          <a:lstStyle/>
          <a:p>
            <a:r>
              <a:rPr lang="en-US" sz="1400" b="0" dirty="0">
                <a:latin typeface="+mn-lt"/>
              </a:rPr>
              <a:t>Provides Template driven and Reactive forms</a:t>
            </a:r>
          </a:p>
        </p:txBody>
      </p:sp>
      <p:sp>
        <p:nvSpPr>
          <p:cNvPr id="15" name="Text Placeholder 14">
            <a:extLst>
              <a:ext uri="{FF2B5EF4-FFF2-40B4-BE49-F238E27FC236}">
                <a16:creationId xmlns:a16="http://schemas.microsoft.com/office/drawing/2014/main" id="{E54B4331-98C0-43E2-99B1-2B1E43F00C1E}"/>
              </a:ext>
            </a:extLst>
          </p:cNvPr>
          <p:cNvSpPr>
            <a:spLocks noGrp="1"/>
          </p:cNvSpPr>
          <p:nvPr>
            <p:ph type="body" idx="22"/>
          </p:nvPr>
        </p:nvSpPr>
        <p:spPr>
          <a:xfrm>
            <a:off x="4602480" y="5183328"/>
            <a:ext cx="1319026" cy="476710"/>
          </a:xfrm>
        </p:spPr>
        <p:txBody>
          <a:bodyPr/>
          <a:lstStyle/>
          <a:p>
            <a:pPr algn="ctr"/>
            <a:r>
              <a:rPr lang="en-US" dirty="0">
                <a:solidFill>
                  <a:schemeClr val="bg1"/>
                </a:solidFill>
              </a:rPr>
              <a:t>Data Binding</a:t>
            </a:r>
          </a:p>
        </p:txBody>
      </p:sp>
      <p:sp>
        <p:nvSpPr>
          <p:cNvPr id="16" name="Text Placeholder 15">
            <a:extLst>
              <a:ext uri="{FF2B5EF4-FFF2-40B4-BE49-F238E27FC236}">
                <a16:creationId xmlns:a16="http://schemas.microsoft.com/office/drawing/2014/main" id="{6E7739E1-44EC-4A56-A588-4EB54ADA4CF3}"/>
              </a:ext>
            </a:extLst>
          </p:cNvPr>
          <p:cNvSpPr>
            <a:spLocks noGrp="1"/>
          </p:cNvSpPr>
          <p:nvPr>
            <p:ph type="body" idx="23"/>
          </p:nvPr>
        </p:nvSpPr>
        <p:spPr>
          <a:xfrm>
            <a:off x="609600" y="5410567"/>
            <a:ext cx="3755894" cy="249471"/>
          </a:xfrm>
        </p:spPr>
        <p:txBody>
          <a:bodyPr/>
          <a:lstStyle/>
          <a:p>
            <a:r>
              <a:rPr lang="en-US" sz="1400" b="0" dirty="0">
                <a:latin typeface="+mn-lt"/>
              </a:rPr>
              <a:t>Data binding, property binding can be done</a:t>
            </a:r>
          </a:p>
        </p:txBody>
      </p:sp>
      <p:sp>
        <p:nvSpPr>
          <p:cNvPr id="17" name="Text Placeholder 16">
            <a:extLst>
              <a:ext uri="{FF2B5EF4-FFF2-40B4-BE49-F238E27FC236}">
                <a16:creationId xmlns:a16="http://schemas.microsoft.com/office/drawing/2014/main" id="{FAA910B0-12D5-4C7D-85DC-A36515BD43F2}"/>
              </a:ext>
            </a:extLst>
          </p:cNvPr>
          <p:cNvSpPr>
            <a:spLocks noGrp="1"/>
          </p:cNvSpPr>
          <p:nvPr>
            <p:ph type="body" idx="24"/>
          </p:nvPr>
        </p:nvSpPr>
        <p:spPr>
          <a:xfrm>
            <a:off x="3801614" y="3724968"/>
            <a:ext cx="1319026" cy="722524"/>
          </a:xfrm>
        </p:spPr>
        <p:txBody>
          <a:bodyPr/>
          <a:lstStyle/>
          <a:p>
            <a:pPr algn="ctr"/>
            <a:r>
              <a:rPr lang="en-US" dirty="0">
                <a:solidFill>
                  <a:schemeClr val="bg1"/>
                </a:solidFill>
              </a:rPr>
              <a:t>Client Server Communication</a:t>
            </a:r>
          </a:p>
        </p:txBody>
      </p:sp>
      <p:sp>
        <p:nvSpPr>
          <p:cNvPr id="18" name="Text Placeholder 17">
            <a:extLst>
              <a:ext uri="{FF2B5EF4-FFF2-40B4-BE49-F238E27FC236}">
                <a16:creationId xmlns:a16="http://schemas.microsoft.com/office/drawing/2014/main" id="{528E1346-1A51-4CB0-B0F1-7328C4BF7C81}"/>
              </a:ext>
            </a:extLst>
          </p:cNvPr>
          <p:cNvSpPr>
            <a:spLocks noGrp="1"/>
          </p:cNvSpPr>
          <p:nvPr>
            <p:ph type="body" idx="25"/>
          </p:nvPr>
        </p:nvSpPr>
        <p:spPr>
          <a:xfrm>
            <a:off x="274320" y="3959439"/>
            <a:ext cx="3339403" cy="367245"/>
          </a:xfrm>
        </p:spPr>
        <p:txBody>
          <a:bodyPr/>
          <a:lstStyle/>
          <a:p>
            <a:r>
              <a:rPr lang="en-US" sz="1400" b="0" dirty="0">
                <a:latin typeface="+mn-lt"/>
              </a:rPr>
              <a:t>Libraries and modules for communications</a:t>
            </a:r>
          </a:p>
        </p:txBody>
      </p:sp>
      <p:sp>
        <p:nvSpPr>
          <p:cNvPr id="19" name="Text Placeholder 18">
            <a:extLst>
              <a:ext uri="{FF2B5EF4-FFF2-40B4-BE49-F238E27FC236}">
                <a16:creationId xmlns:a16="http://schemas.microsoft.com/office/drawing/2014/main" id="{705B9281-D5EB-44C0-AFFA-8CC2C93874E3}"/>
              </a:ext>
            </a:extLst>
          </p:cNvPr>
          <p:cNvSpPr>
            <a:spLocks noGrp="1"/>
          </p:cNvSpPr>
          <p:nvPr>
            <p:ph type="body" idx="26"/>
          </p:nvPr>
        </p:nvSpPr>
        <p:spPr>
          <a:xfrm>
            <a:off x="4762588" y="2314787"/>
            <a:ext cx="1127760" cy="553957"/>
          </a:xfrm>
        </p:spPr>
        <p:txBody>
          <a:bodyPr/>
          <a:lstStyle/>
          <a:p>
            <a:pPr algn="ctr"/>
            <a:r>
              <a:rPr lang="en-US" dirty="0">
                <a:solidFill>
                  <a:schemeClr val="bg1"/>
                </a:solidFill>
              </a:rPr>
              <a:t>Built on top of Type Script </a:t>
            </a:r>
          </a:p>
        </p:txBody>
      </p:sp>
      <p:sp>
        <p:nvSpPr>
          <p:cNvPr id="20" name="Text Placeholder 19">
            <a:extLst>
              <a:ext uri="{FF2B5EF4-FFF2-40B4-BE49-F238E27FC236}">
                <a16:creationId xmlns:a16="http://schemas.microsoft.com/office/drawing/2014/main" id="{E93BCE08-8E10-4BB4-88A9-B2B04C2A8A26}"/>
              </a:ext>
            </a:extLst>
          </p:cNvPr>
          <p:cNvSpPr>
            <a:spLocks noGrp="1"/>
          </p:cNvSpPr>
          <p:nvPr>
            <p:ph type="body" idx="27"/>
          </p:nvPr>
        </p:nvSpPr>
        <p:spPr>
          <a:xfrm>
            <a:off x="911649" y="2390537"/>
            <a:ext cx="3453845" cy="367245"/>
          </a:xfrm>
        </p:spPr>
        <p:txBody>
          <a:bodyPr/>
          <a:lstStyle/>
          <a:p>
            <a:r>
              <a:rPr lang="en-US" sz="1400" b="0" dirty="0">
                <a:latin typeface="+mn-lt"/>
              </a:rPr>
              <a:t>Business logics can implement in .</a:t>
            </a:r>
            <a:r>
              <a:rPr lang="en-US" sz="1400" b="0" dirty="0" err="1">
                <a:latin typeface="+mn-lt"/>
              </a:rPr>
              <a:t>ts</a:t>
            </a:r>
            <a:r>
              <a:rPr lang="en-US" sz="1400" b="0" dirty="0">
                <a:latin typeface="+mn-lt"/>
              </a:rPr>
              <a:t> class files</a:t>
            </a:r>
          </a:p>
        </p:txBody>
      </p:sp>
      <p:sp>
        <p:nvSpPr>
          <p:cNvPr id="21" name="Text Placeholder 20">
            <a:extLst>
              <a:ext uri="{FF2B5EF4-FFF2-40B4-BE49-F238E27FC236}">
                <a16:creationId xmlns:a16="http://schemas.microsoft.com/office/drawing/2014/main" id="{98E857F5-48A2-4C47-9520-8BBF40C0A8C8}"/>
              </a:ext>
            </a:extLst>
          </p:cNvPr>
          <p:cNvSpPr>
            <a:spLocks noGrp="1"/>
          </p:cNvSpPr>
          <p:nvPr>
            <p:ph type="body" sz="quarter" idx="28"/>
          </p:nvPr>
        </p:nvSpPr>
        <p:spPr/>
        <p:txBody>
          <a:bodyPr>
            <a:normAutofit/>
          </a:bodyPr>
          <a:lstStyle/>
          <a:p>
            <a:pPr>
              <a:lnSpc>
                <a:spcPct val="100000"/>
              </a:lnSpc>
              <a:spcBef>
                <a:spcPts val="600"/>
              </a:spcBef>
            </a:pPr>
            <a:r>
              <a:rPr lang="en-US" dirty="0">
                <a:solidFill>
                  <a:schemeClr val="accent5">
                    <a:lumMod val="75000"/>
                  </a:schemeClr>
                </a:solidFill>
              </a:rPr>
              <a:t>SPA is fast, as most resources (HTML+ CSS+ Scripts) are only loaded once throughout the lifespan of application. Only data is transmitted back and forth. The development is simplified. </a:t>
            </a:r>
          </a:p>
        </p:txBody>
      </p:sp>
    </p:spTree>
    <p:extLst>
      <p:ext uri="{BB962C8B-B14F-4D97-AF65-F5344CB8AC3E}">
        <p14:creationId xmlns:p14="http://schemas.microsoft.com/office/powerpoint/2010/main" val="1552588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JPM_INFOGRAPHIC" val="INFOGRAPHIC_LABEL"/>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JPM_INFOGRAPHIC" val="INFOGRAPHIC_LABEL"/>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us Tech">
  <a:themeElements>
    <a:clrScheme name="citius tech">
      <a:dk1>
        <a:srgbClr val="000000"/>
      </a:dk1>
      <a:lt1>
        <a:srgbClr val="FFFFFF"/>
      </a:lt1>
      <a:dk2>
        <a:srgbClr val="44546A"/>
      </a:dk2>
      <a:lt2>
        <a:srgbClr val="E7E6E6"/>
      </a:lt2>
      <a:accent1>
        <a:srgbClr val="004582"/>
      </a:accent1>
      <a:accent2>
        <a:srgbClr val="45AAC4"/>
      </a:accent2>
      <a:accent3>
        <a:srgbClr val="16BDB6"/>
      </a:accent3>
      <a:accent4>
        <a:srgbClr val="99A7C4"/>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5A247BFFD5CC43815433FDFFCF2D33" ma:contentTypeVersion="13" ma:contentTypeDescription="Create a new document." ma:contentTypeScope="" ma:versionID="8dd7eca8f572f89c4632e702f937de08">
  <xsd:schema xmlns:xsd="http://www.w3.org/2001/XMLSchema" xmlns:xs="http://www.w3.org/2001/XMLSchema" xmlns:p="http://schemas.microsoft.com/office/2006/metadata/properties" xmlns:ns3="7e3a0889-c6d1-4cff-aef6-2c32f8df03b9" xmlns:ns4="1d4953f3-ea01-4ff7-b56c-2f1bbfd3ff2c" targetNamespace="http://schemas.microsoft.com/office/2006/metadata/properties" ma:root="true" ma:fieldsID="cf94f800aa2395f0e1d8218e7a9668c5" ns3:_="" ns4:_="">
    <xsd:import namespace="7e3a0889-c6d1-4cff-aef6-2c32f8df03b9"/>
    <xsd:import namespace="1d4953f3-ea01-4ff7-b56c-2f1bbfd3ff2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3a0889-c6d1-4cff-aef6-2c32f8df03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4953f3-ea01-4ff7-b56c-2f1bbfd3ff2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E1D09C-9900-4D27-A4A9-889030867825}">
  <ds:schemaRefs>
    <ds:schemaRef ds:uri="http://schemas.microsoft.com/office/infopath/2007/PartnerControls"/>
    <ds:schemaRef ds:uri="http://purl.org/dc/terms/"/>
    <ds:schemaRef ds:uri="http://purl.org/dc/dcmitype/"/>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1d4953f3-ea01-4ff7-b56c-2f1bbfd3ff2c"/>
    <ds:schemaRef ds:uri="7e3a0889-c6d1-4cff-aef6-2c32f8df03b9"/>
    <ds:schemaRef ds:uri="http://purl.org/dc/elements/1.1/"/>
  </ds:schemaRefs>
</ds:datastoreItem>
</file>

<file path=customXml/itemProps2.xml><?xml version="1.0" encoding="utf-8"?>
<ds:datastoreItem xmlns:ds="http://schemas.openxmlformats.org/officeDocument/2006/customXml" ds:itemID="{9E1480FA-0DF5-464D-9D7F-5F4652A668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3a0889-c6d1-4cff-aef6-2c32f8df03b9"/>
    <ds:schemaRef ds:uri="1d4953f3-ea01-4ff7-b56c-2f1bbfd3ff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6FA0B5-C697-402F-BC50-DC0A6762CB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16066</TotalTime>
  <Words>4870</Words>
  <Application>Microsoft Office PowerPoint</Application>
  <PresentationFormat>Widescreen</PresentationFormat>
  <Paragraphs>451</Paragraphs>
  <Slides>62</Slides>
  <Notes>56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2" baseType="lpstr">
      <vt:lpstr>Arial</vt:lpstr>
      <vt:lpstr>Calibri</vt:lpstr>
      <vt:lpstr>Calibri Light</vt:lpstr>
      <vt:lpstr>Courier New</vt:lpstr>
      <vt:lpstr>Segoe UI</vt:lpstr>
      <vt:lpstr>System Font Regular</vt:lpstr>
      <vt:lpstr>Tahoma</vt:lpstr>
      <vt:lpstr>Wingdings</vt:lpstr>
      <vt:lpstr>Citius Tech</vt:lpstr>
      <vt:lpstr>think-cell Slide</vt:lpstr>
      <vt:lpstr>Angular Session 1</vt:lpstr>
      <vt:lpstr>Agenda</vt:lpstr>
      <vt:lpstr>What is Single Page Application (SPA) ? (1/2)</vt:lpstr>
      <vt:lpstr>What is Single Page Application (SPA) ? (2/2)</vt:lpstr>
      <vt:lpstr>Dynamic Websites vs Static Pages vs Single Page Apps (1/3)</vt:lpstr>
      <vt:lpstr>Dynamic Websites vs Static Pages vs Single Page Apps (2/3)</vt:lpstr>
      <vt:lpstr>Dynamic Websites vs Static Pages vs Single Page Apps (3/3)</vt:lpstr>
      <vt:lpstr>Agenda</vt:lpstr>
      <vt:lpstr>Why Angular?</vt:lpstr>
      <vt:lpstr>Angular Versioning…</vt:lpstr>
      <vt:lpstr>Agenda</vt:lpstr>
      <vt:lpstr>Angular CLI (1/5)</vt:lpstr>
      <vt:lpstr>Angular CLI (2/5)</vt:lpstr>
      <vt:lpstr>Angular CLI (3/5)</vt:lpstr>
      <vt:lpstr>Angular CLI (4/5)</vt:lpstr>
      <vt:lpstr>Angular CLI (5/5)</vt:lpstr>
      <vt:lpstr>Creating an Angular Application – Files and Folders (1/10)</vt:lpstr>
      <vt:lpstr>Creating an Angular Application – Files and Folders (2/10)</vt:lpstr>
      <vt:lpstr>Creating an Angular Application – Files and Folders (3/10)</vt:lpstr>
      <vt:lpstr>Creating an Angular Application – Files and Folders (4/10)</vt:lpstr>
      <vt:lpstr>Creating an Angular Application – Files and Folders (5/10)</vt:lpstr>
      <vt:lpstr>Creating an Angular Application – Files and Folders (6/10)</vt:lpstr>
      <vt:lpstr>Creating an Angular Application – Files and Folders (7/10)</vt:lpstr>
      <vt:lpstr>Creating an Angular Application – Files and Folders (8/10)</vt:lpstr>
      <vt:lpstr>Creating an Angular Application – Files and Folders (9/10) </vt:lpstr>
      <vt:lpstr>Creating an Angular Application – Files and Folders (10/10)</vt:lpstr>
      <vt:lpstr>Bootstrapping Angular Application (1/4)</vt:lpstr>
      <vt:lpstr>Bootstrapping Angular Application (2/4)</vt:lpstr>
      <vt:lpstr>Bootstrapping Angular Application (3/4)</vt:lpstr>
      <vt:lpstr>Bootstrapping Angular Application (4/4)</vt:lpstr>
      <vt:lpstr>Agenda</vt:lpstr>
      <vt:lpstr>Angular Architecture</vt:lpstr>
      <vt:lpstr>Agenda</vt:lpstr>
      <vt:lpstr>Angular Core Concepts </vt:lpstr>
      <vt:lpstr>Modules (1/5)</vt:lpstr>
      <vt:lpstr>Modules (2/5)</vt:lpstr>
      <vt:lpstr>Modules (3/5)</vt:lpstr>
      <vt:lpstr>Modules (4/5)</vt:lpstr>
      <vt:lpstr>Modules (5/5)</vt:lpstr>
      <vt:lpstr>Components in Angular (1/3)</vt:lpstr>
      <vt:lpstr>Components in Angular (2/3)</vt:lpstr>
      <vt:lpstr>Components in Angular (3/3)</vt:lpstr>
      <vt:lpstr>Directives</vt:lpstr>
      <vt:lpstr>Pipes (1/2)</vt:lpstr>
      <vt:lpstr>Pipes (2/2)</vt:lpstr>
      <vt:lpstr>Services (1/2)</vt:lpstr>
      <vt:lpstr>Services (2/2)</vt:lpstr>
      <vt:lpstr>Agenda</vt:lpstr>
      <vt:lpstr>Angular Components  </vt:lpstr>
      <vt:lpstr>How to Create a Component?</vt:lpstr>
      <vt:lpstr>Component.ts</vt:lpstr>
      <vt:lpstr>Component.html </vt:lpstr>
      <vt:lpstr>Component.css </vt:lpstr>
      <vt:lpstr>Component.spec.ts</vt:lpstr>
      <vt:lpstr>Communication in Class and Templates using Bindings</vt:lpstr>
      <vt:lpstr>Interpolation </vt:lpstr>
      <vt:lpstr>Property Binding </vt:lpstr>
      <vt:lpstr>Difference Between Interpolation and Property Binding </vt:lpstr>
      <vt:lpstr>Event Binding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 Session 1</dc:title>
  <dc:creator>Puneet Chauhan</dc:creator>
  <cp:lastModifiedBy>Bhushan Paradkar</cp:lastModifiedBy>
  <cp:revision>584</cp:revision>
  <dcterms:created xsi:type="dcterms:W3CDTF">2021-07-03T05:39:53Z</dcterms:created>
  <dcterms:modified xsi:type="dcterms:W3CDTF">2023-04-13T08:43:53Z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0x010100645A247BFFD5CC43815433FDFFCF2D33</vt:lpwstr>
  </property>
</Properties>
</file>